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9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0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1.xml" ContentType="application/vnd.openxmlformats-officedocument.theme+xml"/>
  <Override PartName="/ppt/slideLayouts/slideLayout62.xml" ContentType="application/vnd.openxmlformats-officedocument.presentationml.slideLayout+xml"/>
  <Override PartName="/ppt/theme/theme1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7FC19E-8D56-4899-8AC6-5CF78A4856EE}" v="5" dt="2024-07-26T06:09:55.505"/>
  </p1510:revLst>
</p1510:revInfo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tableStyles" Target="tableStyles.xml"/><Relationship Id="rId20" Type="http://schemas.openxmlformats.org/officeDocument/2006/relationships/slide" Target="slides/slide3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 Baker" userId="2f45d407-736d-4505-a063-2f70f2fe8e5b" providerId="ADAL" clId="{A4AF10AF-DD68-4BC8-A93F-78AC2C1B79C4}"/>
    <pc:docChg chg="modSld">
      <pc:chgData name="Jess Baker" userId="2f45d407-736d-4505-a063-2f70f2fe8e5b" providerId="ADAL" clId="{A4AF10AF-DD68-4BC8-A93F-78AC2C1B79C4}" dt="2024-04-09T15:46:07.757" v="12" actId="20577"/>
      <pc:docMkLst>
        <pc:docMk/>
      </pc:docMkLst>
      <pc:sldChg chg="modSp mod">
        <pc:chgData name="Jess Baker" userId="2f45d407-736d-4505-a063-2f70f2fe8e5b" providerId="ADAL" clId="{A4AF10AF-DD68-4BC8-A93F-78AC2C1B79C4}" dt="2024-04-09T15:46:07.757" v="12" actId="20577"/>
        <pc:sldMkLst>
          <pc:docMk/>
          <pc:sldMk cId="1979925083" sldId="417"/>
        </pc:sldMkLst>
        <pc:spChg chg="mod">
          <ac:chgData name="Jess Baker" userId="2f45d407-736d-4505-a063-2f70f2fe8e5b" providerId="ADAL" clId="{A4AF10AF-DD68-4BC8-A93F-78AC2C1B79C4}" dt="2024-04-09T15:46:07.757" v="12" actId="20577"/>
          <ac:spMkLst>
            <pc:docMk/>
            <pc:sldMk cId="1979925083" sldId="417"/>
            <ac:spMk id="3" creationId="{C7664876-6B67-9D6B-B321-D8B6F584DE80}"/>
          </ac:spMkLst>
        </pc:spChg>
      </pc:sldChg>
    </pc:docChg>
  </pc:docChgLst>
  <pc:docChgLst>
    <pc:chgData name="Jess Baker" userId="2f45d407-736d-4505-a063-2f70f2fe8e5b" providerId="ADAL" clId="{42306701-1246-489F-A170-44EA9F9FBEA1}"/>
    <pc:docChg chg="undo custSel modSld">
      <pc:chgData name="Jess Baker" userId="2f45d407-736d-4505-a063-2f70f2fe8e5b" providerId="ADAL" clId="{42306701-1246-489F-A170-44EA9F9FBEA1}" dt="2023-10-26T14:54:40.993" v="127" actId="20577"/>
      <pc:docMkLst>
        <pc:docMk/>
      </pc:docMkLst>
      <pc:sldChg chg="addSp delSp modSp mod">
        <pc:chgData name="Jess Baker" userId="2f45d407-736d-4505-a063-2f70f2fe8e5b" providerId="ADAL" clId="{42306701-1246-489F-A170-44EA9F9FBEA1}" dt="2023-10-26T14:54:40.993" v="127" actId="20577"/>
        <pc:sldMkLst>
          <pc:docMk/>
          <pc:sldMk cId="3139894330" sldId="348"/>
        </pc:sldMkLst>
        <pc:spChg chg="mod">
          <ac:chgData name="Jess Baker" userId="2f45d407-736d-4505-a063-2f70f2fe8e5b" providerId="ADAL" clId="{42306701-1246-489F-A170-44EA9F9FBEA1}" dt="2023-10-26T14:54:40.993" v="127" actId="20577"/>
          <ac:spMkLst>
            <pc:docMk/>
            <pc:sldMk cId="3139894330" sldId="348"/>
            <ac:spMk id="2" creationId="{9D92B261-2DEB-42CF-14FD-E03A39E1AC3B}"/>
          </ac:spMkLst>
        </pc:spChg>
        <pc:spChg chg="mod">
          <ac:chgData name="Jess Baker" userId="2f45d407-736d-4505-a063-2f70f2fe8e5b" providerId="ADAL" clId="{42306701-1246-489F-A170-44EA9F9FBEA1}" dt="2023-10-26T14:54:29.765" v="117" actId="20577"/>
          <ac:spMkLst>
            <pc:docMk/>
            <pc:sldMk cId="3139894330" sldId="348"/>
            <ac:spMk id="3" creationId="{08974A99-DF31-991E-CF21-6E24DC448BFD}"/>
          </ac:spMkLst>
        </pc:spChg>
        <pc:spChg chg="mod">
          <ac:chgData name="Jess Baker" userId="2f45d407-736d-4505-a063-2f70f2fe8e5b" providerId="ADAL" clId="{42306701-1246-489F-A170-44EA9F9FBEA1}" dt="2023-10-26T14:54:25.191" v="110" actId="20577"/>
          <ac:spMkLst>
            <pc:docMk/>
            <pc:sldMk cId="3139894330" sldId="348"/>
            <ac:spMk id="6" creationId="{C3BD0378-B537-C765-546F-0A2C9DA94E42}"/>
          </ac:spMkLst>
        </pc:spChg>
        <pc:picChg chg="add del mod">
          <ac:chgData name="Jess Baker" userId="2f45d407-736d-4505-a063-2f70f2fe8e5b" providerId="ADAL" clId="{42306701-1246-489F-A170-44EA9F9FBEA1}" dt="2023-10-26T14:54:28.075" v="115" actId="931"/>
          <ac:picMkLst>
            <pc:docMk/>
            <pc:sldMk cId="3139894330" sldId="348"/>
            <ac:picMk id="7" creationId="{58414156-771E-4B3C-337D-EDD7F5F9788D}"/>
          </ac:picMkLst>
        </pc:picChg>
        <pc:picChg chg="add del mod">
          <ac:chgData name="Jess Baker" userId="2f45d407-736d-4505-a063-2f70f2fe8e5b" providerId="ADAL" clId="{42306701-1246-489F-A170-44EA9F9FBEA1}" dt="2023-10-26T14:54:26.359" v="112" actId="931"/>
          <ac:picMkLst>
            <pc:docMk/>
            <pc:sldMk cId="3139894330" sldId="348"/>
            <ac:picMk id="9" creationId="{9485F889-A7B7-F67E-5A0D-DD9DE1ADC5BB}"/>
          </ac:picMkLst>
        </pc:picChg>
      </pc:sldChg>
      <pc:sldChg chg="addSp delSp modSp">
        <pc:chgData name="Jess Baker" userId="2f45d407-736d-4505-a063-2f70f2fe8e5b" providerId="ADAL" clId="{42306701-1246-489F-A170-44EA9F9FBEA1}" dt="2023-10-26T14:51:40.426" v="3" actId="931"/>
        <pc:sldMkLst>
          <pc:docMk/>
          <pc:sldMk cId="1654655725" sldId="393"/>
        </pc:sldMkLst>
        <pc:spChg chg="add del">
          <ac:chgData name="Jess Baker" userId="2f45d407-736d-4505-a063-2f70f2fe8e5b" providerId="ADAL" clId="{42306701-1246-489F-A170-44EA9F9FBEA1}" dt="2023-10-26T14:51:40.426" v="3" actId="931"/>
          <ac:spMkLst>
            <pc:docMk/>
            <pc:sldMk cId="1654655725" sldId="393"/>
            <ac:spMk id="2" creationId="{D6DFEF61-02B8-1947-968E-D88803A1AE43}"/>
          </ac:spMkLst>
        </pc:spChg>
        <pc:spChg chg="add del">
          <ac:chgData name="Jess Baker" userId="2f45d407-736d-4505-a063-2f70f2fe8e5b" providerId="ADAL" clId="{42306701-1246-489F-A170-44EA9F9FBEA1}" dt="2023-10-26T14:51:39.925" v="2" actId="931"/>
          <ac:spMkLst>
            <pc:docMk/>
            <pc:sldMk cId="1654655725" sldId="393"/>
            <ac:spMk id="3" creationId="{6405BFC4-5452-ADD5-2BA6-690E2EBA6E99}"/>
          </ac:spMkLst>
        </pc:spChg>
        <pc:picChg chg="add del mod">
          <ac:chgData name="Jess Baker" userId="2f45d407-736d-4505-a063-2f70f2fe8e5b" providerId="ADAL" clId="{42306701-1246-489F-A170-44EA9F9FBEA1}" dt="2023-10-26T14:51:40.426" v="3" actId="931"/>
          <ac:picMkLst>
            <pc:docMk/>
            <pc:sldMk cId="1654655725" sldId="393"/>
            <ac:picMk id="7" creationId="{FCEEE50D-900B-0A8A-8B85-9335F4B22625}"/>
          </ac:picMkLst>
        </pc:picChg>
        <pc:picChg chg="add del mod">
          <ac:chgData name="Jess Baker" userId="2f45d407-736d-4505-a063-2f70f2fe8e5b" providerId="ADAL" clId="{42306701-1246-489F-A170-44EA9F9FBEA1}" dt="2023-10-26T14:51:39.925" v="2" actId="931"/>
          <ac:picMkLst>
            <pc:docMk/>
            <pc:sldMk cId="1654655725" sldId="393"/>
            <ac:picMk id="9" creationId="{142A20FB-707D-A2EF-0C9B-3AE3BCCFE5B6}"/>
          </ac:picMkLst>
        </pc:picChg>
      </pc:sldChg>
    </pc:docChg>
  </pc:docChgLst>
  <pc:docChgLst>
    <pc:chgData name="Jess Baker" userId="S::jess.baker@26-agency.com::2f45d407-736d-4505-a063-2f70f2fe8e5b" providerId="AD" clId="Web-{77026910-30E1-FD67-63DB-AA25473EA8BD}"/>
    <pc:docChg chg="modSld">
      <pc:chgData name="Jess Baker" userId="S::jess.baker@26-agency.com::2f45d407-736d-4505-a063-2f70f2fe8e5b" providerId="AD" clId="Web-{77026910-30E1-FD67-63DB-AA25473EA8BD}" dt="2024-03-28T10:56:14.841" v="29" actId="20577"/>
      <pc:docMkLst>
        <pc:docMk/>
      </pc:docMkLst>
      <pc:sldChg chg="modSp">
        <pc:chgData name="Jess Baker" userId="S::jess.baker@26-agency.com::2f45d407-736d-4505-a063-2f70f2fe8e5b" providerId="AD" clId="Web-{77026910-30E1-FD67-63DB-AA25473EA8BD}" dt="2024-03-28T10:56:14.841" v="29" actId="20577"/>
        <pc:sldMkLst>
          <pc:docMk/>
          <pc:sldMk cId="1979925083" sldId="417"/>
        </pc:sldMkLst>
        <pc:spChg chg="mod">
          <ac:chgData name="Jess Baker" userId="S::jess.baker@26-agency.com::2f45d407-736d-4505-a063-2f70f2fe8e5b" providerId="AD" clId="Web-{77026910-30E1-FD67-63DB-AA25473EA8BD}" dt="2024-03-28T10:56:14.841" v="29" actId="20577"/>
          <ac:spMkLst>
            <pc:docMk/>
            <pc:sldMk cId="1979925083" sldId="417"/>
            <ac:spMk id="3" creationId="{C7664876-6B67-9D6B-B321-D8B6F584DE80}"/>
          </ac:spMkLst>
        </pc:spChg>
      </pc:sldChg>
    </pc:docChg>
  </pc:docChgLst>
  <pc:docChgLst>
    <pc:chgData name="Jess Baker" userId="2f45d407-736d-4505-a063-2f70f2fe8e5b" providerId="ADAL" clId="{94540680-C232-46E9-B669-560AE0C2D9E9}"/>
    <pc:docChg chg="undo custSel modMainMaster">
      <pc:chgData name="Jess Baker" userId="2f45d407-736d-4505-a063-2f70f2fe8e5b" providerId="ADAL" clId="{94540680-C232-46E9-B669-560AE0C2D9E9}" dt="2024-03-28T11:01:09.820" v="35" actId="14826"/>
      <pc:docMkLst>
        <pc:docMk/>
      </pc:docMkLst>
      <pc:sldMasterChg chg="modSldLayout">
        <pc:chgData name="Jess Baker" userId="2f45d407-736d-4505-a063-2f70f2fe8e5b" providerId="ADAL" clId="{94540680-C232-46E9-B669-560AE0C2D9E9}" dt="2024-03-28T10:55:40.420" v="11" actId="14826"/>
        <pc:sldMasterMkLst>
          <pc:docMk/>
          <pc:sldMasterMk cId="2422129741" sldId="2147483648"/>
        </pc:sldMasterMkLst>
        <pc:sldLayoutChg chg="modSp">
          <pc:chgData name="Jess Baker" userId="2f45d407-736d-4505-a063-2f70f2fe8e5b" providerId="ADAL" clId="{94540680-C232-46E9-B669-560AE0C2D9E9}" dt="2024-03-28T10:44:33.715" v="1" actId="14826"/>
          <pc:sldLayoutMkLst>
            <pc:docMk/>
            <pc:sldMasterMk cId="2422129741" sldId="2147483648"/>
            <pc:sldLayoutMk cId="768012888" sldId="2147483650"/>
          </pc:sldLayoutMkLst>
          <pc:picChg chg="mod">
            <ac:chgData name="Jess Baker" userId="2f45d407-736d-4505-a063-2f70f2fe8e5b" providerId="ADAL" clId="{94540680-C232-46E9-B669-560AE0C2D9E9}" dt="2024-03-28T10:44:33.715" v="1" actId="14826"/>
            <ac:picMkLst>
              <pc:docMk/>
              <pc:sldMasterMk cId="2422129741" sldId="2147483648"/>
              <pc:sldLayoutMk cId="768012888" sldId="2147483650"/>
              <ac:picMk id="8" creationId="{8548384D-D1B0-D7C4-D300-10D0CF8A1C1A}"/>
            </ac:picMkLst>
          </pc:picChg>
        </pc:sldLayoutChg>
        <pc:sldLayoutChg chg="modSp mod">
          <pc:chgData name="Jess Baker" userId="2f45d407-736d-4505-a063-2f70f2fe8e5b" providerId="ADAL" clId="{94540680-C232-46E9-B669-560AE0C2D9E9}" dt="2024-03-28T10:45:38.838" v="4" actId="14826"/>
          <pc:sldLayoutMkLst>
            <pc:docMk/>
            <pc:sldMasterMk cId="2422129741" sldId="2147483648"/>
            <pc:sldLayoutMk cId="4012917478" sldId="2147483651"/>
          </pc:sldLayoutMkLst>
          <pc:picChg chg="mod">
            <ac:chgData name="Jess Baker" userId="2f45d407-736d-4505-a063-2f70f2fe8e5b" providerId="ADAL" clId="{94540680-C232-46E9-B669-560AE0C2D9E9}" dt="2024-03-28T10:45:38.838" v="4" actId="14826"/>
            <ac:picMkLst>
              <pc:docMk/>
              <pc:sldMasterMk cId="2422129741" sldId="2147483648"/>
              <pc:sldLayoutMk cId="4012917478" sldId="2147483651"/>
              <ac:picMk id="9" creationId="{4ABAB208-F37A-BF11-4F28-2FCDA7A279EC}"/>
            </ac:picMkLst>
          </pc:picChg>
        </pc:sldLayoutChg>
        <pc:sldLayoutChg chg="modSp">
          <pc:chgData name="Jess Baker" userId="2f45d407-736d-4505-a063-2f70f2fe8e5b" providerId="ADAL" clId="{94540680-C232-46E9-B669-560AE0C2D9E9}" dt="2024-03-28T10:54:56.612" v="5" actId="14826"/>
          <pc:sldLayoutMkLst>
            <pc:docMk/>
            <pc:sldMasterMk cId="2422129741" sldId="2147483648"/>
            <pc:sldLayoutMk cId="2632583697" sldId="2147483652"/>
          </pc:sldLayoutMkLst>
          <pc:picChg chg="mod">
            <ac:chgData name="Jess Baker" userId="2f45d407-736d-4505-a063-2f70f2fe8e5b" providerId="ADAL" clId="{94540680-C232-46E9-B669-560AE0C2D9E9}" dt="2024-03-28T10:54:56.612" v="5" actId="14826"/>
            <ac:picMkLst>
              <pc:docMk/>
              <pc:sldMasterMk cId="2422129741" sldId="2147483648"/>
              <pc:sldLayoutMk cId="2632583697" sldId="2147483652"/>
              <ac:picMk id="3" creationId="{533CCAF8-AB26-30A3-7BC6-40E65F6871EB}"/>
            </ac:picMkLst>
          </pc:picChg>
        </pc:sldLayoutChg>
        <pc:sldLayoutChg chg="modSp">
          <pc:chgData name="Jess Baker" userId="2f45d407-736d-4505-a063-2f70f2fe8e5b" providerId="ADAL" clId="{94540680-C232-46E9-B669-560AE0C2D9E9}" dt="2024-03-28T10:55:17.549" v="8" actId="14826"/>
          <pc:sldLayoutMkLst>
            <pc:docMk/>
            <pc:sldMasterMk cId="2422129741" sldId="2147483648"/>
            <pc:sldLayoutMk cId="198208329" sldId="2147483653"/>
          </pc:sldLayoutMkLst>
          <pc:picChg chg="mod">
            <ac:chgData name="Jess Baker" userId="2f45d407-736d-4505-a063-2f70f2fe8e5b" providerId="ADAL" clId="{94540680-C232-46E9-B669-560AE0C2D9E9}" dt="2024-03-28T10:55:08.992" v="7" actId="14826"/>
            <ac:picMkLst>
              <pc:docMk/>
              <pc:sldMasterMk cId="2422129741" sldId="2147483648"/>
              <pc:sldLayoutMk cId="198208329" sldId="2147483653"/>
              <ac:picMk id="8" creationId="{D2230E17-559A-AAC7-1549-21226D510F97}"/>
            </ac:picMkLst>
          </pc:picChg>
          <pc:picChg chg="mod">
            <ac:chgData name="Jess Baker" userId="2f45d407-736d-4505-a063-2f70f2fe8e5b" providerId="ADAL" clId="{94540680-C232-46E9-B669-560AE0C2D9E9}" dt="2024-03-28T10:55:17.549" v="8" actId="14826"/>
            <ac:picMkLst>
              <pc:docMk/>
              <pc:sldMasterMk cId="2422129741" sldId="2147483648"/>
              <pc:sldLayoutMk cId="198208329" sldId="2147483653"/>
              <ac:picMk id="9" creationId="{4ABAB208-F37A-BF11-4F28-2FCDA7A279EC}"/>
            </ac:picMkLst>
          </pc:picChg>
        </pc:sldLayoutChg>
        <pc:sldLayoutChg chg="modSp mod">
          <pc:chgData name="Jess Baker" userId="2f45d407-736d-4505-a063-2f70f2fe8e5b" providerId="ADAL" clId="{94540680-C232-46E9-B669-560AE0C2D9E9}" dt="2024-03-28T10:55:40.420" v="11" actId="14826"/>
          <pc:sldLayoutMkLst>
            <pc:docMk/>
            <pc:sldMasterMk cId="2422129741" sldId="2147483648"/>
            <pc:sldLayoutMk cId="1916256911" sldId="2147483654"/>
          </pc:sldLayoutMkLst>
          <pc:picChg chg="mod">
            <ac:chgData name="Jess Baker" userId="2f45d407-736d-4505-a063-2f70f2fe8e5b" providerId="ADAL" clId="{94540680-C232-46E9-B669-560AE0C2D9E9}" dt="2024-03-28T10:55:40.420" v="11" actId="14826"/>
            <ac:picMkLst>
              <pc:docMk/>
              <pc:sldMasterMk cId="2422129741" sldId="2147483648"/>
              <pc:sldLayoutMk cId="1916256911" sldId="2147483654"/>
              <ac:picMk id="3" creationId="{533CCAF8-AB26-30A3-7BC6-40E65F6871EB}"/>
            </ac:picMkLst>
          </pc:picChg>
        </pc:sldLayoutChg>
        <pc:sldLayoutChg chg="modSp">
          <pc:chgData name="Jess Baker" userId="2f45d407-736d-4505-a063-2f70f2fe8e5b" providerId="ADAL" clId="{94540680-C232-46E9-B669-560AE0C2D9E9}" dt="2024-03-28T10:44:14.453" v="0" actId="14826"/>
          <pc:sldLayoutMkLst>
            <pc:docMk/>
            <pc:sldMasterMk cId="2422129741" sldId="2147483648"/>
            <pc:sldLayoutMk cId="291474732" sldId="2147483655"/>
          </pc:sldLayoutMkLst>
          <pc:picChg chg="mod">
            <ac:chgData name="Jess Baker" userId="2f45d407-736d-4505-a063-2f70f2fe8e5b" providerId="ADAL" clId="{94540680-C232-46E9-B669-560AE0C2D9E9}" dt="2024-03-28T10:44:14.453" v="0" actId="14826"/>
            <ac:picMkLst>
              <pc:docMk/>
              <pc:sldMasterMk cId="2422129741" sldId="2147483648"/>
              <pc:sldLayoutMk cId="291474732" sldId="2147483655"/>
              <ac:picMk id="3" creationId="{58588DD6-6201-F648-6B60-4C165044BF14}"/>
            </ac:picMkLst>
          </pc:picChg>
        </pc:sldLayoutChg>
      </pc:sldMasterChg>
      <pc:sldMasterChg chg="modSldLayout">
        <pc:chgData name="Jess Baker" userId="2f45d407-736d-4505-a063-2f70f2fe8e5b" providerId="ADAL" clId="{94540680-C232-46E9-B669-560AE0C2D9E9}" dt="2024-03-28T11:01:09.820" v="35" actId="14826"/>
        <pc:sldMasterMkLst>
          <pc:docMk/>
          <pc:sldMasterMk cId="1156508868" sldId="2147483737"/>
        </pc:sldMasterMkLst>
        <pc:sldLayoutChg chg="modSp mod">
          <pc:chgData name="Jess Baker" userId="2f45d407-736d-4505-a063-2f70f2fe8e5b" providerId="ADAL" clId="{94540680-C232-46E9-B669-560AE0C2D9E9}" dt="2024-03-28T11:01:09.820" v="35" actId="14826"/>
          <pc:sldLayoutMkLst>
            <pc:docMk/>
            <pc:sldMasterMk cId="1156508868" sldId="2147483737"/>
            <pc:sldLayoutMk cId="2579466833" sldId="2147484340"/>
          </pc:sldLayoutMkLst>
          <pc:picChg chg="mod">
            <ac:chgData name="Jess Baker" userId="2f45d407-736d-4505-a063-2f70f2fe8e5b" providerId="ADAL" clId="{94540680-C232-46E9-B669-560AE0C2D9E9}" dt="2024-03-28T11:01:09.820" v="35" actId="14826"/>
            <ac:picMkLst>
              <pc:docMk/>
              <pc:sldMasterMk cId="1156508868" sldId="2147483737"/>
              <pc:sldLayoutMk cId="2579466833" sldId="2147484340"/>
              <ac:picMk id="9" creationId="{4ABAB208-F37A-BF11-4F28-2FCDA7A279EC}"/>
            </ac:picMkLst>
          </pc:picChg>
        </pc:sldLayoutChg>
      </pc:sldMasterChg>
      <pc:sldMasterChg chg="modSldLayout">
        <pc:chgData name="Jess Baker" userId="2f45d407-736d-4505-a063-2f70f2fe8e5b" providerId="ADAL" clId="{94540680-C232-46E9-B669-560AE0C2D9E9}" dt="2024-03-28T11:00:29.298" v="32" actId="14826"/>
        <pc:sldMasterMkLst>
          <pc:docMk/>
          <pc:sldMasterMk cId="1684637215" sldId="2147484213"/>
        </pc:sldMasterMkLst>
        <pc:sldLayoutChg chg="modSp mod">
          <pc:chgData name="Jess Baker" userId="2f45d407-736d-4505-a063-2f70f2fe8e5b" providerId="ADAL" clId="{94540680-C232-46E9-B669-560AE0C2D9E9}" dt="2024-03-28T11:00:29.298" v="32" actId="14826"/>
          <pc:sldLayoutMkLst>
            <pc:docMk/>
            <pc:sldMasterMk cId="1684637215" sldId="2147484213"/>
            <pc:sldLayoutMk cId="3737144419" sldId="2147484262"/>
          </pc:sldLayoutMkLst>
          <pc:spChg chg="mod">
            <ac:chgData name="Jess Baker" userId="2f45d407-736d-4505-a063-2f70f2fe8e5b" providerId="ADAL" clId="{94540680-C232-46E9-B669-560AE0C2D9E9}" dt="2024-03-28T11:00:07.214" v="29" actId="14100"/>
            <ac:spMkLst>
              <pc:docMk/>
              <pc:sldMasterMk cId="1684637215" sldId="2147484213"/>
              <pc:sldLayoutMk cId="3737144419" sldId="2147484262"/>
              <ac:spMk id="12" creationId="{71FA0A07-8596-2220-90DF-1019E9390AE1}"/>
            </ac:spMkLst>
          </pc:spChg>
          <pc:spChg chg="mod">
            <ac:chgData name="Jess Baker" userId="2f45d407-736d-4505-a063-2f70f2fe8e5b" providerId="ADAL" clId="{94540680-C232-46E9-B669-560AE0C2D9E9}" dt="2024-03-28T10:59:48.355" v="19" actId="20577"/>
            <ac:spMkLst>
              <pc:docMk/>
              <pc:sldMasterMk cId="1684637215" sldId="2147484213"/>
              <pc:sldLayoutMk cId="3737144419" sldId="2147484262"/>
              <ac:spMk id="13" creationId="{61C8A6D1-EF47-38BA-402F-14B05CDC70C3}"/>
            </ac:spMkLst>
          </pc:spChg>
          <pc:picChg chg="mod">
            <ac:chgData name="Jess Baker" userId="2f45d407-736d-4505-a063-2f70f2fe8e5b" providerId="ADAL" clId="{94540680-C232-46E9-B669-560AE0C2D9E9}" dt="2024-03-28T11:00:29.298" v="32" actId="14826"/>
            <ac:picMkLst>
              <pc:docMk/>
              <pc:sldMasterMk cId="1684637215" sldId="2147484213"/>
              <pc:sldLayoutMk cId="3737144419" sldId="2147484262"/>
              <ac:picMk id="7" creationId="{A9685F40-621E-48AB-4990-BC3E66C90171}"/>
            </ac:picMkLst>
          </pc:picChg>
        </pc:sldLayoutChg>
      </pc:sldMasterChg>
    </pc:docChg>
  </pc:docChgLst>
  <pc:docChgLst>
    <pc:chgData name="Graham Carr" userId="37696bd2-d7a4-4ac6-b901-abe57a8a362f" providerId="ADAL" clId="{307FC19E-8D56-4899-8AC6-5CF78A4856EE}"/>
    <pc:docChg chg="undo custSel modSld">
      <pc:chgData name="Graham Carr" userId="37696bd2-d7a4-4ac6-b901-abe57a8a362f" providerId="ADAL" clId="{307FC19E-8D56-4899-8AC6-5CF78A4856EE}" dt="2024-07-26T06:10:06.655" v="158" actId="1076"/>
      <pc:docMkLst>
        <pc:docMk/>
      </pc:docMkLst>
      <pc:sldChg chg="modSp mod">
        <pc:chgData name="Graham Carr" userId="37696bd2-d7a4-4ac6-b901-abe57a8a362f" providerId="ADAL" clId="{307FC19E-8D56-4899-8AC6-5CF78A4856EE}" dt="2024-07-22T06:21:49.830" v="19" actId="20577"/>
        <pc:sldMkLst>
          <pc:docMk/>
          <pc:sldMk cId="1979925083" sldId="417"/>
        </pc:sldMkLst>
        <pc:spChg chg="mod">
          <ac:chgData name="Graham Carr" userId="37696bd2-d7a4-4ac6-b901-abe57a8a362f" providerId="ADAL" clId="{307FC19E-8D56-4899-8AC6-5CF78A4856EE}" dt="2024-07-16T15:11:04.087" v="8" actId="20577"/>
          <ac:spMkLst>
            <pc:docMk/>
            <pc:sldMk cId="1979925083" sldId="417"/>
            <ac:spMk id="2" creationId="{D8C6AA85-562A-758A-D678-944F1F32980D}"/>
          </ac:spMkLst>
        </pc:spChg>
        <pc:spChg chg="mod">
          <ac:chgData name="Graham Carr" userId="37696bd2-d7a4-4ac6-b901-abe57a8a362f" providerId="ADAL" clId="{307FC19E-8D56-4899-8AC6-5CF78A4856EE}" dt="2024-07-22T06:21:49.830" v="19" actId="20577"/>
          <ac:spMkLst>
            <pc:docMk/>
            <pc:sldMk cId="1979925083" sldId="417"/>
            <ac:spMk id="3" creationId="{C7664876-6B67-9D6B-B321-D8B6F584DE80}"/>
          </ac:spMkLst>
        </pc:spChg>
      </pc:sldChg>
      <pc:sldChg chg="addSp modSp mod">
        <pc:chgData name="Graham Carr" userId="37696bd2-d7a4-4ac6-b901-abe57a8a362f" providerId="ADAL" clId="{307FC19E-8D56-4899-8AC6-5CF78A4856EE}" dt="2024-07-26T06:10:06.655" v="158" actId="1076"/>
        <pc:sldMkLst>
          <pc:docMk/>
          <pc:sldMk cId="3527146946" sldId="442"/>
        </pc:sldMkLst>
        <pc:spChg chg="mod">
          <ac:chgData name="Graham Carr" userId="37696bd2-d7a4-4ac6-b901-abe57a8a362f" providerId="ADAL" clId="{307FC19E-8D56-4899-8AC6-5CF78A4856EE}" dt="2024-07-26T06:08:19.596" v="20" actId="14100"/>
          <ac:spMkLst>
            <pc:docMk/>
            <pc:sldMk cId="3527146946" sldId="442"/>
            <ac:spMk id="3" creationId="{08974A99-DF31-991E-CF21-6E24DC448BFD}"/>
          </ac:spMkLst>
        </pc:spChg>
        <pc:spChg chg="add mod">
          <ac:chgData name="Graham Carr" userId="37696bd2-d7a4-4ac6-b901-abe57a8a362f" providerId="ADAL" clId="{307FC19E-8D56-4899-8AC6-5CF78A4856EE}" dt="2024-07-26T06:10:06.655" v="158" actId="1076"/>
          <ac:spMkLst>
            <pc:docMk/>
            <pc:sldMk cId="3527146946" sldId="442"/>
            <ac:spMk id="5" creationId="{D10AF556-8DEC-8E86-C32F-BE56A4EEE4F7}"/>
          </ac:spMkLst>
        </pc:spChg>
        <pc:picChg chg="mod">
          <ac:chgData name="Graham Carr" userId="37696bd2-d7a4-4ac6-b901-abe57a8a362f" providerId="ADAL" clId="{307FC19E-8D56-4899-8AC6-5CF78A4856EE}" dt="2024-07-26T06:08:54.959" v="24" actId="1076"/>
          <ac:picMkLst>
            <pc:docMk/>
            <pc:sldMk cId="3527146946" sldId="442"/>
            <ac:picMk id="6" creationId="{F0340D75-EB54-B151-0DEC-F36292398420}"/>
          </ac:picMkLst>
        </pc:picChg>
      </pc:sldChg>
    </pc:docChg>
  </pc:docChgLst>
  <pc:docChgLst>
    <pc:chgData name="Graham Carr" userId="37696bd2-d7a4-4ac6-b901-abe57a8a362f" providerId="ADAL" clId="{33C5BF9D-D107-4DAB-B62B-B89EB769D858}"/>
    <pc:docChg chg="undo custSel addSld delSld modSld sldOrd delSection modSection">
      <pc:chgData name="Graham Carr" userId="37696bd2-d7a4-4ac6-b901-abe57a8a362f" providerId="ADAL" clId="{33C5BF9D-D107-4DAB-B62B-B89EB769D858}" dt="2024-05-23T11:56:41.219" v="1598" actId="20577"/>
      <pc:docMkLst>
        <pc:docMk/>
      </pc:docMkLst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995972897" sldId="257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334983383" sldId="25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795101852" sldId="259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969221900" sldId="26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087656027" sldId="26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84831001" sldId="26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090681222" sldId="26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019426629" sldId="264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4220199244" sldId="265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842528917" sldId="266"/>
        </pc:sldMkLst>
      </pc:sldChg>
      <pc:sldChg chg="addSp delSp modSp add del mod">
        <pc:chgData name="Graham Carr" userId="37696bd2-d7a4-4ac6-b901-abe57a8a362f" providerId="ADAL" clId="{33C5BF9D-D107-4DAB-B62B-B89EB769D858}" dt="2024-05-23T08:28:10.722" v="645" actId="2696"/>
        <pc:sldMkLst>
          <pc:docMk/>
          <pc:sldMk cId="969496654" sldId="267"/>
        </pc:sldMkLst>
        <pc:spChg chg="mod">
          <ac:chgData name="Graham Carr" userId="37696bd2-d7a4-4ac6-b901-abe57a8a362f" providerId="ADAL" clId="{33C5BF9D-D107-4DAB-B62B-B89EB769D858}" dt="2024-05-19T18:26:56.701" v="508" actId="20577"/>
          <ac:spMkLst>
            <pc:docMk/>
            <pc:sldMk cId="969496654" sldId="267"/>
            <ac:spMk id="2" creationId="{DAA081C2-FF73-5F4A-1A26-B0A416364C1E}"/>
          </ac:spMkLst>
        </pc:spChg>
        <pc:spChg chg="del">
          <ac:chgData name="Graham Carr" userId="37696bd2-d7a4-4ac6-b901-abe57a8a362f" providerId="ADAL" clId="{33C5BF9D-D107-4DAB-B62B-B89EB769D858}" dt="2024-05-19T18:26:24.770" v="473" actId="478"/>
          <ac:spMkLst>
            <pc:docMk/>
            <pc:sldMk cId="969496654" sldId="267"/>
            <ac:spMk id="3" creationId="{70E10942-0139-08F4-76D5-DB80833B0EA2}"/>
          </ac:spMkLst>
        </pc:spChg>
        <pc:spChg chg="add del mod">
          <ac:chgData name="Graham Carr" userId="37696bd2-d7a4-4ac6-b901-abe57a8a362f" providerId="ADAL" clId="{33C5BF9D-D107-4DAB-B62B-B89EB769D858}" dt="2024-05-19T18:26:26.715" v="474" actId="478"/>
          <ac:spMkLst>
            <pc:docMk/>
            <pc:sldMk cId="969496654" sldId="267"/>
            <ac:spMk id="5" creationId="{C2BAA752-F480-D896-8E26-B4A981626D1A}"/>
          </ac:spMkLst>
        </pc:spChg>
      </pc:sldChg>
      <pc:sldChg chg="addSp delSp modSp add del mod">
        <pc:chgData name="Graham Carr" userId="37696bd2-d7a4-4ac6-b901-abe57a8a362f" providerId="ADAL" clId="{33C5BF9D-D107-4DAB-B62B-B89EB769D858}" dt="2024-05-19T18:28:48.090" v="606" actId="47"/>
        <pc:sldMkLst>
          <pc:docMk/>
          <pc:sldMk cId="1586666200" sldId="268"/>
        </pc:sldMkLst>
        <pc:spChg chg="mod">
          <ac:chgData name="Graham Carr" userId="37696bd2-d7a4-4ac6-b901-abe57a8a362f" providerId="ADAL" clId="{33C5BF9D-D107-4DAB-B62B-B89EB769D858}" dt="2024-05-19T18:27:31.477" v="541" actId="20577"/>
          <ac:spMkLst>
            <pc:docMk/>
            <pc:sldMk cId="1586666200" sldId="268"/>
            <ac:spMk id="2" creationId="{DAA081C2-FF73-5F4A-1A26-B0A416364C1E}"/>
          </ac:spMkLst>
        </pc:spChg>
        <pc:spChg chg="del">
          <ac:chgData name="Graham Carr" userId="37696bd2-d7a4-4ac6-b901-abe57a8a362f" providerId="ADAL" clId="{33C5BF9D-D107-4DAB-B62B-B89EB769D858}" dt="2024-05-19T18:26:52.504" v="505" actId="478"/>
          <ac:spMkLst>
            <pc:docMk/>
            <pc:sldMk cId="1586666200" sldId="268"/>
            <ac:spMk id="3" creationId="{70E10942-0139-08F4-76D5-DB80833B0EA2}"/>
          </ac:spMkLst>
        </pc:spChg>
        <pc:spChg chg="add del mod">
          <ac:chgData name="Graham Carr" userId="37696bd2-d7a4-4ac6-b901-abe57a8a362f" providerId="ADAL" clId="{33C5BF9D-D107-4DAB-B62B-B89EB769D858}" dt="2024-05-19T18:26:53.387" v="506" actId="478"/>
          <ac:spMkLst>
            <pc:docMk/>
            <pc:sldMk cId="1586666200" sldId="268"/>
            <ac:spMk id="5" creationId="{EE0B87C5-A810-85B7-E266-9626614990CB}"/>
          </ac:spMkLst>
        </pc:spChg>
      </pc:sldChg>
      <pc:sldChg chg="modSp add del mod">
        <pc:chgData name="Graham Carr" userId="37696bd2-d7a4-4ac6-b901-abe57a8a362f" providerId="ADAL" clId="{33C5BF9D-D107-4DAB-B62B-B89EB769D858}" dt="2024-05-23T11:45:38.108" v="1562" actId="20577"/>
        <pc:sldMkLst>
          <pc:docMk/>
          <pc:sldMk cId="269625395" sldId="269"/>
        </pc:sldMkLst>
        <pc:spChg chg="mod">
          <ac:chgData name="Graham Carr" userId="37696bd2-d7a4-4ac6-b901-abe57a8a362f" providerId="ADAL" clId="{33C5BF9D-D107-4DAB-B62B-B89EB769D858}" dt="2024-05-23T08:37:00.030" v="909"/>
          <ac:spMkLst>
            <pc:docMk/>
            <pc:sldMk cId="269625395" sldId="269"/>
            <ac:spMk id="2" creationId="{9D92B261-2DEB-42CF-14FD-E03A39E1AC3B}"/>
          </ac:spMkLst>
        </pc:spChg>
        <pc:spChg chg="mod">
          <ac:chgData name="Graham Carr" userId="37696bd2-d7a4-4ac6-b901-abe57a8a362f" providerId="ADAL" clId="{33C5BF9D-D107-4DAB-B62B-B89EB769D858}" dt="2024-05-23T11:45:38.108" v="1562" actId="20577"/>
          <ac:spMkLst>
            <pc:docMk/>
            <pc:sldMk cId="269625395" sldId="269"/>
            <ac:spMk id="3" creationId="{08974A99-DF31-991E-CF21-6E24DC448BFD}"/>
          </ac:spMkLst>
        </pc:spChg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752660870" sldId="27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48129669" sldId="27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450953092" sldId="276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750666935" sldId="277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950660830" sldId="27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508057105" sldId="279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853115567" sldId="28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703494766" sldId="28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869814387" sldId="28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551641211" sldId="28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012943069" sldId="284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246918982" sldId="285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4077553725" sldId="290"/>
        </pc:sldMkLst>
      </pc:sldChg>
      <pc:sldChg chg="modSp add del mod ord">
        <pc:chgData name="Graham Carr" userId="37696bd2-d7a4-4ac6-b901-abe57a8a362f" providerId="ADAL" clId="{33C5BF9D-D107-4DAB-B62B-B89EB769D858}" dt="2024-05-23T08:42:11.738" v="1291"/>
        <pc:sldMkLst>
          <pc:docMk/>
          <pc:sldMk cId="2436774836" sldId="291"/>
        </pc:sldMkLst>
        <pc:spChg chg="mod">
          <ac:chgData name="Graham Carr" userId="37696bd2-d7a4-4ac6-b901-abe57a8a362f" providerId="ADAL" clId="{33C5BF9D-D107-4DAB-B62B-B89EB769D858}" dt="2024-05-23T08:32:17.859" v="690" actId="20577"/>
          <ac:spMkLst>
            <pc:docMk/>
            <pc:sldMk cId="2436774836" sldId="291"/>
            <ac:spMk id="10" creationId="{5D7F25E1-A3B4-9EAD-9872-680601F84DF3}"/>
          </ac:spMkLst>
        </pc:spChg>
        <pc:spChg chg="mod">
          <ac:chgData name="Graham Carr" userId="37696bd2-d7a4-4ac6-b901-abe57a8a362f" providerId="ADAL" clId="{33C5BF9D-D107-4DAB-B62B-B89EB769D858}" dt="2024-05-23T08:32:23.670" v="709" actId="20577"/>
          <ac:spMkLst>
            <pc:docMk/>
            <pc:sldMk cId="2436774836" sldId="291"/>
            <ac:spMk id="11" creationId="{AE89D921-3C52-48C4-A9ED-C14B4262E454}"/>
          </ac:spMkLst>
        </pc:spChg>
        <pc:spChg chg="mod">
          <ac:chgData name="Graham Carr" userId="37696bd2-d7a4-4ac6-b901-abe57a8a362f" providerId="ADAL" clId="{33C5BF9D-D107-4DAB-B62B-B89EB769D858}" dt="2024-05-23T08:32:33.773" v="742" actId="20577"/>
          <ac:spMkLst>
            <pc:docMk/>
            <pc:sldMk cId="2436774836" sldId="291"/>
            <ac:spMk id="12" creationId="{D69327E0-7619-0044-24B4-4F56FACE8694}"/>
          </ac:spMkLst>
        </pc:spChg>
        <pc:spChg chg="mod">
          <ac:chgData name="Graham Carr" userId="37696bd2-d7a4-4ac6-b901-abe57a8a362f" providerId="ADAL" clId="{33C5BF9D-D107-4DAB-B62B-B89EB769D858}" dt="2024-05-23T08:33:24.719" v="780" actId="20577"/>
          <ac:spMkLst>
            <pc:docMk/>
            <pc:sldMk cId="2436774836" sldId="291"/>
            <ac:spMk id="13" creationId="{096F8C1E-0511-E1D9-52A5-9558E98B51FC}"/>
          </ac:spMkLst>
        </pc:spChg>
        <pc:spChg chg="mod">
          <ac:chgData name="Graham Carr" userId="37696bd2-d7a4-4ac6-b901-abe57a8a362f" providerId="ADAL" clId="{33C5BF9D-D107-4DAB-B62B-B89EB769D858}" dt="2024-05-23T08:33:33.726" v="813" actId="20577"/>
          <ac:spMkLst>
            <pc:docMk/>
            <pc:sldMk cId="2436774836" sldId="291"/>
            <ac:spMk id="14" creationId="{AE10BC45-B4E3-C5A0-6246-D3E5CDC3ABE7}"/>
          </ac:spMkLst>
        </pc:spChg>
        <pc:spChg chg="mod">
          <ac:chgData name="Graham Carr" userId="37696bd2-d7a4-4ac6-b901-abe57a8a362f" providerId="ADAL" clId="{33C5BF9D-D107-4DAB-B62B-B89EB769D858}" dt="2024-05-23T08:33:40.227" v="832" actId="20577"/>
          <ac:spMkLst>
            <pc:docMk/>
            <pc:sldMk cId="2436774836" sldId="291"/>
            <ac:spMk id="15" creationId="{6D984000-C798-4C22-A17A-C26A8AD16B2A}"/>
          </ac:spMkLst>
        </pc:spChg>
        <pc:spChg chg="mod">
          <ac:chgData name="Graham Carr" userId="37696bd2-d7a4-4ac6-b901-abe57a8a362f" providerId="ADAL" clId="{33C5BF9D-D107-4DAB-B62B-B89EB769D858}" dt="2024-05-23T08:33:48.736" v="858" actId="20577"/>
          <ac:spMkLst>
            <pc:docMk/>
            <pc:sldMk cId="2436774836" sldId="291"/>
            <ac:spMk id="16" creationId="{71672604-6CCC-B091-1C77-CBBB7ABB7E08}"/>
          </ac:spMkLst>
        </pc:spChg>
        <pc:spChg chg="mod">
          <ac:chgData name="Graham Carr" userId="37696bd2-d7a4-4ac6-b901-abe57a8a362f" providerId="ADAL" clId="{33C5BF9D-D107-4DAB-B62B-B89EB769D858}" dt="2024-05-23T08:34:02.392" v="894" actId="20577"/>
          <ac:spMkLst>
            <pc:docMk/>
            <pc:sldMk cId="2436774836" sldId="291"/>
            <ac:spMk id="17" creationId="{22DC71A3-11AE-03E0-7209-AF3CF743B947}"/>
          </ac:spMkLst>
        </pc:spChg>
      </pc:sldChg>
      <pc:sldChg chg="addSp delSp modSp add del mod">
        <pc:chgData name="Graham Carr" userId="37696bd2-d7a4-4ac6-b901-abe57a8a362f" providerId="ADAL" clId="{33C5BF9D-D107-4DAB-B62B-B89EB769D858}" dt="2024-05-19T18:29:57.984" v="641" actId="20577"/>
        <pc:sldMkLst>
          <pc:docMk/>
          <pc:sldMk cId="2555132681" sldId="293"/>
        </pc:sldMkLst>
        <pc:spChg chg="mod">
          <ac:chgData name="Graham Carr" userId="37696bd2-d7a4-4ac6-b901-abe57a8a362f" providerId="ADAL" clId="{33C5BF9D-D107-4DAB-B62B-B89EB769D858}" dt="2024-05-17T19:00:15.102" v="249" actId="20577"/>
          <ac:spMkLst>
            <pc:docMk/>
            <pc:sldMk cId="2555132681" sldId="293"/>
            <ac:spMk id="4" creationId="{FBACF1AB-FCAD-4C66-F3DC-128A30177508}"/>
          </ac:spMkLst>
        </pc:spChg>
        <pc:spChg chg="mod">
          <ac:chgData name="Graham Carr" userId="37696bd2-d7a4-4ac6-b901-abe57a8a362f" providerId="ADAL" clId="{33C5BF9D-D107-4DAB-B62B-B89EB769D858}" dt="2024-05-17T19:00:06.467" v="224" actId="1036"/>
          <ac:spMkLst>
            <pc:docMk/>
            <pc:sldMk cId="2555132681" sldId="293"/>
            <ac:spMk id="5" creationId="{4F9BA1DD-FD10-E759-6B33-ECFC1D244FAD}"/>
          </ac:spMkLst>
        </pc:spChg>
        <pc:spChg chg="mod">
          <ac:chgData name="Graham Carr" userId="37696bd2-d7a4-4ac6-b901-abe57a8a362f" providerId="ADAL" clId="{33C5BF9D-D107-4DAB-B62B-B89EB769D858}" dt="2024-05-19T18:29:57.984" v="641" actId="20577"/>
          <ac:spMkLst>
            <pc:docMk/>
            <pc:sldMk cId="2555132681" sldId="293"/>
            <ac:spMk id="6" creationId="{4098D271-1CCB-B73E-8B45-CBABB402049D}"/>
          </ac:spMkLst>
        </pc:spChg>
        <pc:spChg chg="mod">
          <ac:chgData name="Graham Carr" userId="37696bd2-d7a4-4ac6-b901-abe57a8a362f" providerId="ADAL" clId="{33C5BF9D-D107-4DAB-B62B-B89EB769D858}" dt="2024-05-19T18:16:45.551" v="324" actId="20577"/>
          <ac:spMkLst>
            <pc:docMk/>
            <pc:sldMk cId="2555132681" sldId="293"/>
            <ac:spMk id="10" creationId="{4BCC3E47-6531-B603-29E0-0747DD0AC101}"/>
          </ac:spMkLst>
        </pc:spChg>
        <pc:spChg chg="del">
          <ac:chgData name="Graham Carr" userId="37696bd2-d7a4-4ac6-b901-abe57a8a362f" providerId="ADAL" clId="{33C5BF9D-D107-4DAB-B62B-B89EB769D858}" dt="2024-05-17T18:59:57.909" v="211" actId="931"/>
          <ac:spMkLst>
            <pc:docMk/>
            <pc:sldMk cId="2555132681" sldId="293"/>
            <ac:spMk id="11" creationId="{1900D5F2-EC98-5EA7-E541-15B0007C8D30}"/>
          </ac:spMkLst>
        </pc:spChg>
        <pc:picChg chg="add mod">
          <ac:chgData name="Graham Carr" userId="37696bd2-d7a4-4ac6-b901-abe57a8a362f" providerId="ADAL" clId="{33C5BF9D-D107-4DAB-B62B-B89EB769D858}" dt="2024-05-17T18:59:59.675" v="212" actId="27614"/>
          <ac:picMkLst>
            <pc:docMk/>
            <pc:sldMk cId="2555132681" sldId="293"/>
            <ac:picMk id="7" creationId="{A01B212B-ED9D-9778-105A-3AAA304C021D}"/>
          </ac:picMkLst>
        </pc:picChg>
      </pc:sldChg>
      <pc:sldChg chg="addSp delSp modSp add del mod">
        <pc:chgData name="Graham Carr" userId="37696bd2-d7a4-4ac6-b901-abe57a8a362f" providerId="ADAL" clId="{33C5BF9D-D107-4DAB-B62B-B89EB769D858}" dt="2024-05-23T08:39:50.979" v="1169" actId="14100"/>
        <pc:sldMkLst>
          <pc:docMk/>
          <pc:sldMk cId="2811914804" sldId="296"/>
        </pc:sldMkLst>
        <pc:spChg chg="mod">
          <ac:chgData name="Graham Carr" userId="37696bd2-d7a4-4ac6-b901-abe57a8a362f" providerId="ADAL" clId="{33C5BF9D-D107-4DAB-B62B-B89EB769D858}" dt="2024-05-23T08:39:50.979" v="1169" actId="14100"/>
          <ac:spMkLst>
            <pc:docMk/>
            <pc:sldMk cId="2811914804" sldId="296"/>
            <ac:spMk id="7" creationId="{38222691-415D-B391-DFEE-0A010F9BE3A2}"/>
          </ac:spMkLst>
        </pc:spChg>
        <pc:spChg chg="del">
          <ac:chgData name="Graham Carr" userId="37696bd2-d7a4-4ac6-b901-abe57a8a362f" providerId="ADAL" clId="{33C5BF9D-D107-4DAB-B62B-B89EB769D858}" dt="2024-05-23T08:35:11.415" v="900"/>
          <ac:spMkLst>
            <pc:docMk/>
            <pc:sldMk cId="2811914804" sldId="296"/>
            <ac:spMk id="8" creationId="{368A0A69-DEEE-5679-BF20-0A6F38AA8D6E}"/>
          </ac:spMkLst>
        </pc:spChg>
        <pc:picChg chg="add mod">
          <ac:chgData name="Graham Carr" userId="37696bd2-d7a4-4ac6-b901-abe57a8a362f" providerId="ADAL" clId="{33C5BF9D-D107-4DAB-B62B-B89EB769D858}" dt="2024-05-23T08:35:11.415" v="900"/>
          <ac:picMkLst>
            <pc:docMk/>
            <pc:sldMk cId="2811914804" sldId="296"/>
            <ac:picMk id="1026" creationId="{D91AD74C-60B8-BD7B-3F73-06BD851EE304}"/>
          </ac:picMkLst>
        </pc:picChg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719427020" sldId="297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682416441" sldId="29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234311122" sldId="299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981534495" sldId="30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859530523" sldId="30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139883916" sldId="30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107072946" sldId="309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801541610" sldId="31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00089018" sldId="33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510188964" sldId="33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519687679" sldId="33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032422913" sldId="334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328003515" sldId="335"/>
        </pc:sldMkLst>
      </pc:sldChg>
      <pc:sldChg chg="delSp modSp add del mod ord">
        <pc:chgData name="Graham Carr" userId="37696bd2-d7a4-4ac6-b901-abe57a8a362f" providerId="ADAL" clId="{33C5BF9D-D107-4DAB-B62B-B89EB769D858}" dt="2024-05-17T18:54:27.490" v="166"/>
        <pc:sldMkLst>
          <pc:docMk/>
          <pc:sldMk cId="1450342562" sldId="341"/>
        </pc:sldMkLst>
        <pc:spChg chg="mod">
          <ac:chgData name="Graham Carr" userId="37696bd2-d7a4-4ac6-b901-abe57a8a362f" providerId="ADAL" clId="{33C5BF9D-D107-4DAB-B62B-B89EB769D858}" dt="2024-05-17T18:52:41.705" v="62" actId="20577"/>
          <ac:spMkLst>
            <pc:docMk/>
            <pc:sldMk cId="1450342562" sldId="341"/>
            <ac:spMk id="3" creationId="{6436CCDC-C62E-F828-880E-083A9A49A498}"/>
          </ac:spMkLst>
        </pc:spChg>
        <pc:spChg chg="mod">
          <ac:chgData name="Graham Carr" userId="37696bd2-d7a4-4ac6-b901-abe57a8a362f" providerId="ADAL" clId="{33C5BF9D-D107-4DAB-B62B-B89EB769D858}" dt="2024-05-17T18:52:56.225" v="90" actId="20577"/>
          <ac:spMkLst>
            <pc:docMk/>
            <pc:sldMk cId="1450342562" sldId="341"/>
            <ac:spMk id="4" creationId="{9AE0271E-CA98-ADD8-4BB8-E1D80731F01C}"/>
          </ac:spMkLst>
        </pc:spChg>
        <pc:spChg chg="del">
          <ac:chgData name="Graham Carr" userId="37696bd2-d7a4-4ac6-b901-abe57a8a362f" providerId="ADAL" clId="{33C5BF9D-D107-4DAB-B62B-B89EB769D858}" dt="2024-05-17T18:52:58.535" v="91" actId="478"/>
          <ac:spMkLst>
            <pc:docMk/>
            <pc:sldMk cId="1450342562" sldId="341"/>
            <ac:spMk id="5" creationId="{689A4692-BCBA-112A-3595-E69AE2E80253}"/>
          </ac:spMkLst>
        </pc:spChg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509445177" sldId="34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093648118" sldId="34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464829867" sldId="344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4184161970" sldId="346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306591988" sldId="347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139894330" sldId="34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688312849" sldId="349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879606885" sldId="35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965526772" sldId="35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945404673" sldId="35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4286837737" sldId="35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591750034" sldId="366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016668912" sldId="367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409358411" sldId="36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24210928" sldId="369"/>
        </pc:sldMkLst>
      </pc:sldChg>
      <pc:sldChg chg="add del ord">
        <pc:chgData name="Graham Carr" userId="37696bd2-d7a4-4ac6-b901-abe57a8a362f" providerId="ADAL" clId="{33C5BF9D-D107-4DAB-B62B-B89EB769D858}" dt="2024-05-17T18:58:14.487" v="202" actId="47"/>
        <pc:sldMkLst>
          <pc:docMk/>
          <pc:sldMk cId="3600615791" sldId="37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4233042790" sldId="37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368676734" sldId="37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989605474" sldId="37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594055807" sldId="374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558639627" sldId="375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231990726" sldId="377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153216976" sldId="37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642710442" sldId="379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230694175" sldId="38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270135114" sldId="38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148890394" sldId="38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616384194" sldId="38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148489855" sldId="384"/>
        </pc:sldMkLst>
      </pc:sldChg>
      <pc:sldChg chg="add del ord">
        <pc:chgData name="Graham Carr" userId="37696bd2-d7a4-4ac6-b901-abe57a8a362f" providerId="ADAL" clId="{33C5BF9D-D107-4DAB-B62B-B89EB769D858}" dt="2024-05-17T19:04:42.265" v="310" actId="2696"/>
        <pc:sldMkLst>
          <pc:docMk/>
          <pc:sldMk cId="195040988" sldId="385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438816424" sldId="386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561202215" sldId="387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226338719" sldId="38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654193146" sldId="389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609023856" sldId="39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902783898" sldId="39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371156370" sldId="39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654655725" sldId="39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457507556" sldId="395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901441783" sldId="396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760768494" sldId="39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266693411" sldId="40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750129655" sldId="40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580456818" sldId="405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574960007" sldId="406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104095858" sldId="40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664659248" sldId="409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912097911" sldId="41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064088264" sldId="41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929166568" sldId="41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577287457" sldId="41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852797134" sldId="414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9869695" sldId="415"/>
        </pc:sldMkLst>
      </pc:sldChg>
      <pc:sldChg chg="modSp mod modNotesTx">
        <pc:chgData name="Graham Carr" userId="37696bd2-d7a4-4ac6-b901-abe57a8a362f" providerId="ADAL" clId="{33C5BF9D-D107-4DAB-B62B-B89EB769D858}" dt="2024-05-23T11:56:41.219" v="1598" actId="20577"/>
        <pc:sldMkLst>
          <pc:docMk/>
          <pc:sldMk cId="1979925083" sldId="417"/>
        </pc:sldMkLst>
        <pc:spChg chg="mod">
          <ac:chgData name="Graham Carr" userId="37696bd2-d7a4-4ac6-b901-abe57a8a362f" providerId="ADAL" clId="{33C5BF9D-D107-4DAB-B62B-B89EB769D858}" dt="2024-05-17T18:49:34.314" v="12" actId="20577"/>
          <ac:spMkLst>
            <pc:docMk/>
            <pc:sldMk cId="1979925083" sldId="417"/>
            <ac:spMk id="2" creationId="{D8C6AA85-562A-758A-D678-944F1F32980D}"/>
          </ac:spMkLst>
        </pc:spChg>
      </pc:sldChg>
      <pc:sldChg chg="modSp del mod">
        <pc:chgData name="Graham Carr" userId="37696bd2-d7a4-4ac6-b901-abe57a8a362f" providerId="ADAL" clId="{33C5BF9D-D107-4DAB-B62B-B89EB769D858}" dt="2024-05-17T18:51:26.575" v="22" actId="47"/>
        <pc:sldMkLst>
          <pc:docMk/>
          <pc:sldMk cId="1978679326" sldId="418"/>
        </pc:sldMkLst>
        <pc:spChg chg="mod">
          <ac:chgData name="Graham Carr" userId="37696bd2-d7a4-4ac6-b901-abe57a8a362f" providerId="ADAL" clId="{33C5BF9D-D107-4DAB-B62B-B89EB769D858}" dt="2024-05-17T18:49:42.239" v="18" actId="20577"/>
          <ac:spMkLst>
            <pc:docMk/>
            <pc:sldMk cId="1978679326" sldId="418"/>
            <ac:spMk id="2" creationId="{9D92B261-2DEB-42CF-14FD-E03A39E1AC3B}"/>
          </ac:spMkLst>
        </pc:spChg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73310218" sldId="419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170205330" sldId="42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965550229" sldId="42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759941055" sldId="424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77657277" sldId="425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287617618" sldId="426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082088559" sldId="427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217573744" sldId="42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444308826" sldId="429"/>
        </pc:sldMkLst>
      </pc:sldChg>
      <pc:sldChg chg="addSp delSp modSp add mod ord">
        <pc:chgData name="Graham Carr" userId="37696bd2-d7a4-4ac6-b901-abe57a8a362f" providerId="ADAL" clId="{33C5BF9D-D107-4DAB-B62B-B89EB769D858}" dt="2024-05-19T18:22:51.731" v="456" actId="478"/>
        <pc:sldMkLst>
          <pc:docMk/>
          <pc:sldMk cId="3770849404" sldId="430"/>
        </pc:sldMkLst>
        <pc:spChg chg="mod">
          <ac:chgData name="Graham Carr" userId="37696bd2-d7a4-4ac6-b901-abe57a8a362f" providerId="ADAL" clId="{33C5BF9D-D107-4DAB-B62B-B89EB769D858}" dt="2024-05-19T18:17:03.355" v="330" actId="20577"/>
          <ac:spMkLst>
            <pc:docMk/>
            <pc:sldMk cId="3770849404" sldId="430"/>
            <ac:spMk id="4" creationId="{69BDD4EC-D928-215A-B4CA-C91F70ADBA37}"/>
          </ac:spMkLst>
        </pc:spChg>
        <pc:spChg chg="mod">
          <ac:chgData name="Graham Carr" userId="37696bd2-d7a4-4ac6-b901-abe57a8a362f" providerId="ADAL" clId="{33C5BF9D-D107-4DAB-B62B-B89EB769D858}" dt="2024-05-17T18:56:17.736" v="198" actId="20577"/>
          <ac:spMkLst>
            <pc:docMk/>
            <pc:sldMk cId="3770849404" sldId="430"/>
            <ac:spMk id="5" creationId="{BB6B6C48-28CB-AB7C-E06B-9CB87B27C65E}"/>
          </ac:spMkLst>
        </pc:spChg>
        <pc:spChg chg="mod">
          <ac:chgData name="Graham Carr" userId="37696bd2-d7a4-4ac6-b901-abe57a8a362f" providerId="ADAL" clId="{33C5BF9D-D107-4DAB-B62B-B89EB769D858}" dt="2024-05-19T18:20:26.305" v="369" actId="20577"/>
          <ac:spMkLst>
            <pc:docMk/>
            <pc:sldMk cId="3770849404" sldId="430"/>
            <ac:spMk id="7" creationId="{917F96D5-20EC-9255-8C36-763F9898657E}"/>
          </ac:spMkLst>
        </pc:spChg>
        <pc:spChg chg="mod">
          <ac:chgData name="Graham Carr" userId="37696bd2-d7a4-4ac6-b901-abe57a8a362f" providerId="ADAL" clId="{33C5BF9D-D107-4DAB-B62B-B89EB769D858}" dt="2024-05-19T18:21:55.564" v="400" actId="20577"/>
          <ac:spMkLst>
            <pc:docMk/>
            <pc:sldMk cId="3770849404" sldId="430"/>
            <ac:spMk id="9" creationId="{68B7A6D3-C2D0-99B3-38FA-11D0A3E21946}"/>
          </ac:spMkLst>
        </pc:spChg>
        <pc:spChg chg="mod">
          <ac:chgData name="Graham Carr" userId="37696bd2-d7a4-4ac6-b901-abe57a8a362f" providerId="ADAL" clId="{33C5BF9D-D107-4DAB-B62B-B89EB769D858}" dt="2024-05-19T18:22:17.785" v="418" actId="20577"/>
          <ac:spMkLst>
            <pc:docMk/>
            <pc:sldMk cId="3770849404" sldId="430"/>
            <ac:spMk id="11" creationId="{5ACA981B-85AE-F6C0-37FF-20AE72F0E440}"/>
          </ac:spMkLst>
        </pc:spChg>
        <pc:spChg chg="mod">
          <ac:chgData name="Graham Carr" userId="37696bd2-d7a4-4ac6-b901-abe57a8a362f" providerId="ADAL" clId="{33C5BF9D-D107-4DAB-B62B-B89EB769D858}" dt="2024-05-19T18:22:24.379" v="435" actId="20577"/>
          <ac:spMkLst>
            <pc:docMk/>
            <pc:sldMk cId="3770849404" sldId="430"/>
            <ac:spMk id="13" creationId="{D10962B9-FD3D-90E7-7AAF-91D0A495809A}"/>
          </ac:spMkLst>
        </pc:spChg>
        <pc:spChg chg="mod">
          <ac:chgData name="Graham Carr" userId="37696bd2-d7a4-4ac6-b901-abe57a8a362f" providerId="ADAL" clId="{33C5BF9D-D107-4DAB-B62B-B89EB769D858}" dt="2024-05-19T18:22:29.519" v="444" actId="20577"/>
          <ac:spMkLst>
            <pc:docMk/>
            <pc:sldMk cId="3770849404" sldId="430"/>
            <ac:spMk id="15" creationId="{25DE7AAF-5ABB-6D39-4DB6-2B335784334C}"/>
          </ac:spMkLst>
        </pc:spChg>
        <pc:spChg chg="del">
          <ac:chgData name="Graham Carr" userId="37696bd2-d7a4-4ac6-b901-abe57a8a362f" providerId="ADAL" clId="{33C5BF9D-D107-4DAB-B62B-B89EB769D858}" dt="2024-05-19T18:22:44.155" v="451" actId="478"/>
          <ac:spMkLst>
            <pc:docMk/>
            <pc:sldMk cId="3770849404" sldId="430"/>
            <ac:spMk id="16" creationId="{3F284E21-A47B-21A7-57B2-203D2D4EDE74}"/>
          </ac:spMkLst>
        </pc:spChg>
        <pc:spChg chg="del">
          <ac:chgData name="Graham Carr" userId="37696bd2-d7a4-4ac6-b901-abe57a8a362f" providerId="ADAL" clId="{33C5BF9D-D107-4DAB-B62B-B89EB769D858}" dt="2024-05-19T18:22:40.320" v="449" actId="478"/>
          <ac:spMkLst>
            <pc:docMk/>
            <pc:sldMk cId="3770849404" sldId="430"/>
            <ac:spMk id="17" creationId="{609A5AE4-7489-5299-0D79-0D6802FF101F}"/>
          </ac:spMkLst>
        </pc:spChg>
        <pc:spChg chg="del">
          <ac:chgData name="Graham Carr" userId="37696bd2-d7a4-4ac6-b901-abe57a8a362f" providerId="ADAL" clId="{33C5BF9D-D107-4DAB-B62B-B89EB769D858}" dt="2024-05-19T18:22:46.718" v="453" actId="478"/>
          <ac:spMkLst>
            <pc:docMk/>
            <pc:sldMk cId="3770849404" sldId="430"/>
            <ac:spMk id="18" creationId="{6FA8805B-3731-405A-5512-8B204DC9DD8E}"/>
          </ac:spMkLst>
        </pc:spChg>
        <pc:spChg chg="del">
          <ac:chgData name="Graham Carr" userId="37696bd2-d7a4-4ac6-b901-abe57a8a362f" providerId="ADAL" clId="{33C5BF9D-D107-4DAB-B62B-B89EB769D858}" dt="2024-05-19T18:22:37.531" v="447" actId="478"/>
          <ac:spMkLst>
            <pc:docMk/>
            <pc:sldMk cId="3770849404" sldId="430"/>
            <ac:spMk id="19" creationId="{E5EB433A-10E2-8CE8-65A2-B10BC4C72ECD}"/>
          </ac:spMkLst>
        </pc:spChg>
        <pc:spChg chg="del">
          <ac:chgData name="Graham Carr" userId="37696bd2-d7a4-4ac6-b901-abe57a8a362f" providerId="ADAL" clId="{33C5BF9D-D107-4DAB-B62B-B89EB769D858}" dt="2024-05-19T18:22:50.236" v="455" actId="478"/>
          <ac:spMkLst>
            <pc:docMk/>
            <pc:sldMk cId="3770849404" sldId="430"/>
            <ac:spMk id="20" creationId="{FE4601DE-0D1A-9AEB-F0A0-5244F8E80E18}"/>
          </ac:spMkLst>
        </pc:spChg>
        <pc:spChg chg="del">
          <ac:chgData name="Graham Carr" userId="37696bd2-d7a4-4ac6-b901-abe57a8a362f" providerId="ADAL" clId="{33C5BF9D-D107-4DAB-B62B-B89EB769D858}" dt="2024-05-19T18:22:33.408" v="445" actId="478"/>
          <ac:spMkLst>
            <pc:docMk/>
            <pc:sldMk cId="3770849404" sldId="430"/>
            <ac:spMk id="21" creationId="{B72041A3-909A-6EA0-6336-0786459DF940}"/>
          </ac:spMkLst>
        </pc:spChg>
        <pc:spChg chg="mod">
          <ac:chgData name="Graham Carr" userId="37696bd2-d7a4-4ac6-b901-abe57a8a362f" providerId="ADAL" clId="{33C5BF9D-D107-4DAB-B62B-B89EB769D858}" dt="2024-05-17T18:51:56.608" v="42" actId="20577"/>
          <ac:spMkLst>
            <pc:docMk/>
            <pc:sldMk cId="3770849404" sldId="430"/>
            <ac:spMk id="22" creationId="{F779A8E3-C7C7-837D-9B89-50D1DF05AD93}"/>
          </ac:spMkLst>
        </pc:spChg>
        <pc:spChg chg="add del mod">
          <ac:chgData name="Graham Carr" userId="37696bd2-d7a4-4ac6-b901-abe57a8a362f" providerId="ADAL" clId="{33C5BF9D-D107-4DAB-B62B-B89EB769D858}" dt="2024-05-19T18:22:35.619" v="446" actId="478"/>
          <ac:spMkLst>
            <pc:docMk/>
            <pc:sldMk cId="3770849404" sldId="430"/>
            <ac:spMk id="23" creationId="{B4012464-0ADC-4FE3-C6B3-ED3B82690571}"/>
          </ac:spMkLst>
        </pc:spChg>
        <pc:spChg chg="add del mod">
          <ac:chgData name="Graham Carr" userId="37696bd2-d7a4-4ac6-b901-abe57a8a362f" providerId="ADAL" clId="{33C5BF9D-D107-4DAB-B62B-B89EB769D858}" dt="2024-05-19T18:22:38.262" v="448" actId="478"/>
          <ac:spMkLst>
            <pc:docMk/>
            <pc:sldMk cId="3770849404" sldId="430"/>
            <ac:spMk id="25" creationId="{2C7B8D0E-8090-579C-D0D0-FC8A5CD51CE2}"/>
          </ac:spMkLst>
        </pc:spChg>
        <pc:spChg chg="add del mod">
          <ac:chgData name="Graham Carr" userId="37696bd2-d7a4-4ac6-b901-abe57a8a362f" providerId="ADAL" clId="{33C5BF9D-D107-4DAB-B62B-B89EB769D858}" dt="2024-05-19T18:22:42" v="450" actId="478"/>
          <ac:spMkLst>
            <pc:docMk/>
            <pc:sldMk cId="3770849404" sldId="430"/>
            <ac:spMk id="27" creationId="{8BCAA014-7BCA-420A-0564-4B7094B3A870}"/>
          </ac:spMkLst>
        </pc:spChg>
        <pc:spChg chg="add del mod">
          <ac:chgData name="Graham Carr" userId="37696bd2-d7a4-4ac6-b901-abe57a8a362f" providerId="ADAL" clId="{33C5BF9D-D107-4DAB-B62B-B89EB769D858}" dt="2024-05-19T18:22:45.278" v="452" actId="478"/>
          <ac:spMkLst>
            <pc:docMk/>
            <pc:sldMk cId="3770849404" sldId="430"/>
            <ac:spMk id="29" creationId="{4AC4BE44-4975-6899-9639-CB33973C56FC}"/>
          </ac:spMkLst>
        </pc:spChg>
        <pc:spChg chg="add del mod">
          <ac:chgData name="Graham Carr" userId="37696bd2-d7a4-4ac6-b901-abe57a8a362f" providerId="ADAL" clId="{33C5BF9D-D107-4DAB-B62B-B89EB769D858}" dt="2024-05-19T18:22:48.664" v="454" actId="478"/>
          <ac:spMkLst>
            <pc:docMk/>
            <pc:sldMk cId="3770849404" sldId="430"/>
            <ac:spMk id="31" creationId="{13A170F1-2F56-CBAB-212F-7CA230B1002F}"/>
          </ac:spMkLst>
        </pc:spChg>
        <pc:spChg chg="add del mod">
          <ac:chgData name="Graham Carr" userId="37696bd2-d7a4-4ac6-b901-abe57a8a362f" providerId="ADAL" clId="{33C5BF9D-D107-4DAB-B62B-B89EB769D858}" dt="2024-05-19T18:22:51.731" v="456" actId="478"/>
          <ac:spMkLst>
            <pc:docMk/>
            <pc:sldMk cId="3770849404" sldId="430"/>
            <ac:spMk id="33" creationId="{BA70E331-DE48-428A-AD20-1102853FC506}"/>
          </ac:spMkLst>
        </pc:spChg>
      </pc:sldChg>
      <pc:sldChg chg="addSp delSp modSp add del mod ord">
        <pc:chgData name="Graham Carr" userId="37696bd2-d7a4-4ac6-b901-abe57a8a362f" providerId="ADAL" clId="{33C5BF9D-D107-4DAB-B62B-B89EB769D858}" dt="2024-05-17T18:54:45.664" v="181" actId="1076"/>
        <pc:sldMkLst>
          <pc:docMk/>
          <pc:sldMk cId="520581710" sldId="431"/>
        </pc:sldMkLst>
        <pc:spChg chg="mod">
          <ac:chgData name="Graham Carr" userId="37696bd2-d7a4-4ac6-b901-abe57a8a362f" providerId="ADAL" clId="{33C5BF9D-D107-4DAB-B62B-B89EB769D858}" dt="2024-05-17T18:54:45.664" v="181" actId="1076"/>
          <ac:spMkLst>
            <pc:docMk/>
            <pc:sldMk cId="520581710" sldId="431"/>
            <ac:spMk id="2" creationId="{CEC5292B-34C2-E4E2-7E30-F43414C11097}"/>
          </ac:spMkLst>
        </pc:spChg>
        <pc:spChg chg="add del mod">
          <ac:chgData name="Graham Carr" userId="37696bd2-d7a4-4ac6-b901-abe57a8a362f" providerId="ADAL" clId="{33C5BF9D-D107-4DAB-B62B-B89EB769D858}" dt="2024-05-17T18:54:34.903" v="169" actId="478"/>
          <ac:spMkLst>
            <pc:docMk/>
            <pc:sldMk cId="520581710" sldId="431"/>
            <ac:spMk id="3" creationId="{6436CCDC-C62E-F828-880E-083A9A49A498}"/>
          </ac:spMkLst>
        </pc:spChg>
        <pc:spChg chg="add del">
          <ac:chgData name="Graham Carr" userId="37696bd2-d7a4-4ac6-b901-abe57a8a362f" providerId="ADAL" clId="{33C5BF9D-D107-4DAB-B62B-B89EB769D858}" dt="2024-05-17T18:54:32.397" v="167" actId="478"/>
          <ac:spMkLst>
            <pc:docMk/>
            <pc:sldMk cId="520581710" sldId="431"/>
            <ac:spMk id="4" creationId="{9AE0271E-CA98-ADD8-4BB8-E1D80731F01C}"/>
          </ac:spMkLst>
        </pc:spChg>
        <pc:spChg chg="add del mod">
          <ac:chgData name="Graham Carr" userId="37696bd2-d7a4-4ac6-b901-abe57a8a362f" providerId="ADAL" clId="{33C5BF9D-D107-4DAB-B62B-B89EB769D858}" dt="2024-05-17T18:54:22.697" v="163" actId="478"/>
          <ac:spMkLst>
            <pc:docMk/>
            <pc:sldMk cId="520581710" sldId="431"/>
            <ac:spMk id="5" creationId="{689A4692-BCBA-112A-3595-E69AE2E80253}"/>
          </ac:spMkLst>
        </pc:spChg>
        <pc:spChg chg="add del mod">
          <ac:chgData name="Graham Carr" userId="37696bd2-d7a4-4ac6-b901-abe57a8a362f" providerId="ADAL" clId="{33C5BF9D-D107-4DAB-B62B-B89EB769D858}" dt="2024-05-17T18:53:49.714" v="117" actId="478"/>
          <ac:spMkLst>
            <pc:docMk/>
            <pc:sldMk cId="520581710" sldId="431"/>
            <ac:spMk id="7" creationId="{14183C94-EEC4-655E-1C15-6A2FB6573F1F}"/>
          </ac:spMkLst>
        </pc:spChg>
        <pc:spChg chg="add del mod">
          <ac:chgData name="Graham Carr" userId="37696bd2-d7a4-4ac6-b901-abe57a8a362f" providerId="ADAL" clId="{33C5BF9D-D107-4DAB-B62B-B89EB769D858}" dt="2024-05-17T18:53:49.388" v="115" actId="478"/>
          <ac:spMkLst>
            <pc:docMk/>
            <pc:sldMk cId="520581710" sldId="431"/>
            <ac:spMk id="9" creationId="{4AFC8DBB-CECC-4238-CD26-C167A1C5EEE7}"/>
          </ac:spMkLst>
        </pc:spChg>
        <pc:spChg chg="add del mod">
          <ac:chgData name="Graham Carr" userId="37696bd2-d7a4-4ac6-b901-abe57a8a362f" providerId="ADAL" clId="{33C5BF9D-D107-4DAB-B62B-B89EB769D858}" dt="2024-05-17T18:54:25.398" v="164" actId="478"/>
          <ac:spMkLst>
            <pc:docMk/>
            <pc:sldMk cId="520581710" sldId="431"/>
            <ac:spMk id="11" creationId="{4C5E2705-4060-AAA6-AB99-A17374102B99}"/>
          </ac:spMkLst>
        </pc:spChg>
        <pc:spChg chg="add del mod">
          <ac:chgData name="Graham Carr" userId="37696bd2-d7a4-4ac6-b901-abe57a8a362f" providerId="ADAL" clId="{33C5BF9D-D107-4DAB-B62B-B89EB769D858}" dt="2024-05-17T18:54:33.430" v="168" actId="478"/>
          <ac:spMkLst>
            <pc:docMk/>
            <pc:sldMk cId="520581710" sldId="431"/>
            <ac:spMk id="13" creationId="{1AFFD26A-336D-D6E2-5AA9-101898F49CF5}"/>
          </ac:spMkLst>
        </pc:spChg>
        <pc:spChg chg="add del mod">
          <ac:chgData name="Graham Carr" userId="37696bd2-d7a4-4ac6-b901-abe57a8a362f" providerId="ADAL" clId="{33C5BF9D-D107-4DAB-B62B-B89EB769D858}" dt="2024-05-17T18:54:36.731" v="170" actId="478"/>
          <ac:spMkLst>
            <pc:docMk/>
            <pc:sldMk cId="520581710" sldId="431"/>
            <ac:spMk id="15" creationId="{7323D93D-4D99-0699-34CE-F484E22F316B}"/>
          </ac:spMkLst>
        </pc:spChg>
      </pc:sldChg>
      <pc:sldChg chg="modSp add mod">
        <pc:chgData name="Graham Carr" userId="37696bd2-d7a4-4ac6-b901-abe57a8a362f" providerId="ADAL" clId="{33C5BF9D-D107-4DAB-B62B-B89EB769D858}" dt="2024-05-19T18:27:44.097" v="572" actId="20577"/>
        <pc:sldMkLst>
          <pc:docMk/>
          <pc:sldMk cId="1231485253" sldId="432"/>
        </pc:sldMkLst>
        <pc:spChg chg="mod">
          <ac:chgData name="Graham Carr" userId="37696bd2-d7a4-4ac6-b901-abe57a8a362f" providerId="ADAL" clId="{33C5BF9D-D107-4DAB-B62B-B89EB769D858}" dt="2024-05-19T18:27:44.097" v="572" actId="20577"/>
          <ac:spMkLst>
            <pc:docMk/>
            <pc:sldMk cId="1231485253" sldId="432"/>
            <ac:spMk id="2" creationId="{DAA081C2-FF73-5F4A-1A26-B0A416364C1E}"/>
          </ac:spMkLst>
        </pc:spChg>
      </pc:sldChg>
      <pc:sldChg chg="add del ord">
        <pc:chgData name="Graham Carr" userId="37696bd2-d7a4-4ac6-b901-abe57a8a362f" providerId="ADAL" clId="{33C5BF9D-D107-4DAB-B62B-B89EB769D858}" dt="2024-05-17T18:58:57.756" v="209" actId="47"/>
        <pc:sldMkLst>
          <pc:docMk/>
          <pc:sldMk cId="3679599978" sldId="432"/>
        </pc:sldMkLst>
      </pc:sldChg>
      <pc:sldChg chg="modSp add del mod">
        <pc:chgData name="Graham Carr" userId="37696bd2-d7a4-4ac6-b901-abe57a8a362f" providerId="ADAL" clId="{33C5BF9D-D107-4DAB-B62B-B89EB769D858}" dt="2024-05-19T18:29:04.726" v="632" actId="47"/>
        <pc:sldMkLst>
          <pc:docMk/>
          <pc:sldMk cId="2061019936" sldId="433"/>
        </pc:sldMkLst>
        <pc:spChg chg="mod">
          <ac:chgData name="Graham Carr" userId="37696bd2-d7a4-4ac6-b901-abe57a8a362f" providerId="ADAL" clId="{33C5BF9D-D107-4DAB-B62B-B89EB769D858}" dt="2024-05-19T18:27:56.463" v="587" actId="20577"/>
          <ac:spMkLst>
            <pc:docMk/>
            <pc:sldMk cId="2061019936" sldId="433"/>
            <ac:spMk id="2" creationId="{DAA081C2-FF73-5F4A-1A26-B0A416364C1E}"/>
          </ac:spMkLst>
        </pc:spChg>
      </pc:sldChg>
      <pc:sldChg chg="modSp add mod">
        <pc:chgData name="Graham Carr" userId="37696bd2-d7a4-4ac6-b901-abe57a8a362f" providerId="ADAL" clId="{33C5BF9D-D107-4DAB-B62B-B89EB769D858}" dt="2024-05-19T18:28:10.233" v="603" actId="20577"/>
        <pc:sldMkLst>
          <pc:docMk/>
          <pc:sldMk cId="2005391871" sldId="434"/>
        </pc:sldMkLst>
        <pc:spChg chg="mod">
          <ac:chgData name="Graham Carr" userId="37696bd2-d7a4-4ac6-b901-abe57a8a362f" providerId="ADAL" clId="{33C5BF9D-D107-4DAB-B62B-B89EB769D858}" dt="2024-05-19T18:28:10.233" v="603" actId="20577"/>
          <ac:spMkLst>
            <pc:docMk/>
            <pc:sldMk cId="2005391871" sldId="434"/>
            <ac:spMk id="2" creationId="{DAA081C2-FF73-5F4A-1A26-B0A416364C1E}"/>
          </ac:spMkLst>
        </pc:spChg>
      </pc:sldChg>
      <pc:sldChg chg="modSp add mod">
        <pc:chgData name="Graham Carr" userId="37696bd2-d7a4-4ac6-b901-abe57a8a362f" providerId="ADAL" clId="{33C5BF9D-D107-4DAB-B62B-B89EB769D858}" dt="2024-05-19T18:28:45.577" v="605"/>
        <pc:sldMkLst>
          <pc:docMk/>
          <pc:sldMk cId="4140076027" sldId="435"/>
        </pc:sldMkLst>
        <pc:spChg chg="mod">
          <ac:chgData name="Graham Carr" userId="37696bd2-d7a4-4ac6-b901-abe57a8a362f" providerId="ADAL" clId="{33C5BF9D-D107-4DAB-B62B-B89EB769D858}" dt="2024-05-19T18:28:45.577" v="605"/>
          <ac:spMkLst>
            <pc:docMk/>
            <pc:sldMk cId="4140076027" sldId="435"/>
            <ac:spMk id="2" creationId="{DAA081C2-FF73-5F4A-1A26-B0A416364C1E}"/>
          </ac:spMkLst>
        </pc:spChg>
      </pc:sldChg>
      <pc:sldChg chg="modSp add mod">
        <pc:chgData name="Graham Carr" userId="37696bd2-d7a4-4ac6-b901-abe57a8a362f" providerId="ADAL" clId="{33C5BF9D-D107-4DAB-B62B-B89EB769D858}" dt="2024-05-19T18:29:02.708" v="631" actId="20577"/>
        <pc:sldMkLst>
          <pc:docMk/>
          <pc:sldMk cId="1756606492" sldId="436"/>
        </pc:sldMkLst>
        <pc:spChg chg="mod">
          <ac:chgData name="Graham Carr" userId="37696bd2-d7a4-4ac6-b901-abe57a8a362f" providerId="ADAL" clId="{33C5BF9D-D107-4DAB-B62B-B89EB769D858}" dt="2024-05-19T18:29:02.708" v="631" actId="20577"/>
          <ac:spMkLst>
            <pc:docMk/>
            <pc:sldMk cId="1756606492" sldId="436"/>
            <ac:spMk id="2" creationId="{DAA081C2-FF73-5F4A-1A26-B0A416364C1E}"/>
          </ac:spMkLst>
        </pc:spChg>
      </pc:sldChg>
      <pc:sldChg chg="addSp delSp modSp add mod">
        <pc:chgData name="Graham Carr" userId="37696bd2-d7a4-4ac6-b901-abe57a8a362f" providerId="ADAL" clId="{33C5BF9D-D107-4DAB-B62B-B89EB769D858}" dt="2024-05-23T08:49:30.875" v="1374" actId="1076"/>
        <pc:sldMkLst>
          <pc:docMk/>
          <pc:sldMk cId="298874306" sldId="437"/>
        </pc:sldMkLst>
        <pc:spChg chg="mod">
          <ac:chgData name="Graham Carr" userId="37696bd2-d7a4-4ac6-b901-abe57a8a362f" providerId="ADAL" clId="{33C5BF9D-D107-4DAB-B62B-B89EB769D858}" dt="2024-05-23T08:40:47.041" v="1206" actId="20577"/>
          <ac:spMkLst>
            <pc:docMk/>
            <pc:sldMk cId="298874306" sldId="437"/>
            <ac:spMk id="2" creationId="{9D92B261-2DEB-42CF-14FD-E03A39E1AC3B}"/>
          </ac:spMkLst>
        </pc:spChg>
        <pc:spChg chg="mod">
          <ac:chgData name="Graham Carr" userId="37696bd2-d7a4-4ac6-b901-abe57a8a362f" providerId="ADAL" clId="{33C5BF9D-D107-4DAB-B62B-B89EB769D858}" dt="2024-05-23T08:48:21.478" v="1358" actId="20577"/>
          <ac:spMkLst>
            <pc:docMk/>
            <pc:sldMk cId="298874306" sldId="437"/>
            <ac:spMk id="3" creationId="{08974A99-DF31-991E-CF21-6E24DC448BFD}"/>
          </ac:spMkLst>
        </pc:spChg>
        <pc:spChg chg="add">
          <ac:chgData name="Graham Carr" userId="37696bd2-d7a4-4ac6-b901-abe57a8a362f" providerId="ADAL" clId="{33C5BF9D-D107-4DAB-B62B-B89EB769D858}" dt="2024-05-23T08:48:22.044" v="1359"/>
          <ac:spMkLst>
            <pc:docMk/>
            <pc:sldMk cId="298874306" sldId="437"/>
            <ac:spMk id="5" creationId="{751018A5-1D49-2F11-2787-00F5E4DDBCF1}"/>
          </ac:spMkLst>
        </pc:spChg>
        <pc:spChg chg="add del mod">
          <ac:chgData name="Graham Carr" userId="37696bd2-d7a4-4ac6-b901-abe57a8a362f" providerId="ADAL" clId="{33C5BF9D-D107-4DAB-B62B-B89EB769D858}" dt="2024-05-23T08:48:54.002" v="1366" actId="478"/>
          <ac:spMkLst>
            <pc:docMk/>
            <pc:sldMk cId="298874306" sldId="437"/>
            <ac:spMk id="6" creationId="{49730AD0-2D41-F9F3-4219-6251CC67506B}"/>
          </ac:spMkLst>
        </pc:spChg>
        <pc:spChg chg="add mod">
          <ac:chgData name="Graham Carr" userId="37696bd2-d7a4-4ac6-b901-abe57a8a362f" providerId="ADAL" clId="{33C5BF9D-D107-4DAB-B62B-B89EB769D858}" dt="2024-05-23T08:48:27.582" v="1362" actId="571"/>
          <ac:spMkLst>
            <pc:docMk/>
            <pc:sldMk cId="298874306" sldId="437"/>
            <ac:spMk id="7" creationId="{65FDF79F-506A-B8BB-5F90-7D5881661EA5}"/>
          </ac:spMkLst>
        </pc:spChg>
        <pc:spChg chg="add mod">
          <ac:chgData name="Graham Carr" userId="37696bd2-d7a4-4ac6-b901-abe57a8a362f" providerId="ADAL" clId="{33C5BF9D-D107-4DAB-B62B-B89EB769D858}" dt="2024-05-23T08:48:27.582" v="1362" actId="571"/>
          <ac:spMkLst>
            <pc:docMk/>
            <pc:sldMk cId="298874306" sldId="437"/>
            <ac:spMk id="8" creationId="{15523A34-D05D-0366-68C0-D68BA882608F}"/>
          </ac:spMkLst>
        </pc:spChg>
        <pc:spChg chg="add del mod">
          <ac:chgData name="Graham Carr" userId="37696bd2-d7a4-4ac6-b901-abe57a8a362f" providerId="ADAL" clId="{33C5BF9D-D107-4DAB-B62B-B89EB769D858}" dt="2024-05-23T08:49:11.660" v="1372" actId="478"/>
          <ac:spMkLst>
            <pc:docMk/>
            <pc:sldMk cId="298874306" sldId="437"/>
            <ac:spMk id="10" creationId="{6049417F-032D-B91D-4F7B-933A4D42E644}"/>
          </ac:spMkLst>
        </pc:spChg>
        <pc:picChg chg="add mod">
          <ac:chgData name="Graham Carr" userId="37696bd2-d7a4-4ac6-b901-abe57a8a362f" providerId="ADAL" clId="{33C5BF9D-D107-4DAB-B62B-B89EB769D858}" dt="2024-05-23T08:49:30.875" v="1374" actId="1076"/>
          <ac:picMkLst>
            <pc:docMk/>
            <pc:sldMk cId="298874306" sldId="437"/>
            <ac:picMk id="12" creationId="{D711697D-5282-D9B6-B914-8F30A22D9314}"/>
          </ac:picMkLst>
        </pc:picChg>
        <pc:picChg chg="add mod">
          <ac:chgData name="Graham Carr" userId="37696bd2-d7a4-4ac6-b901-abe57a8a362f" providerId="ADAL" clId="{33C5BF9D-D107-4DAB-B62B-B89EB769D858}" dt="2024-05-23T08:41:57.382" v="1289" actId="1076"/>
          <ac:picMkLst>
            <pc:docMk/>
            <pc:sldMk cId="298874306" sldId="437"/>
            <ac:picMk id="3074" creationId="{91FF16B2-2D03-3206-B014-79D9DCACF31C}"/>
          </ac:picMkLst>
        </pc:picChg>
      </pc:sldChg>
      <pc:sldChg chg="add del">
        <pc:chgData name="Graham Carr" userId="37696bd2-d7a4-4ac6-b901-abe57a8a362f" providerId="ADAL" clId="{33C5BF9D-D107-4DAB-B62B-B89EB769D858}" dt="2024-05-23T08:28:02.137" v="643"/>
        <pc:sldMkLst>
          <pc:docMk/>
          <pc:sldMk cId="2660761518" sldId="437"/>
        </pc:sldMkLst>
      </pc:sldChg>
      <pc:sldChg chg="addSp delSp modSp add mod">
        <pc:chgData name="Graham Carr" userId="37696bd2-d7a4-4ac6-b901-abe57a8a362f" providerId="ADAL" clId="{33C5BF9D-D107-4DAB-B62B-B89EB769D858}" dt="2024-05-23T08:40:06.550" v="1182" actId="14100"/>
        <pc:sldMkLst>
          <pc:docMk/>
          <pc:sldMk cId="3935537520" sldId="438"/>
        </pc:sldMkLst>
        <pc:spChg chg="add del mod">
          <ac:chgData name="Graham Carr" userId="37696bd2-d7a4-4ac6-b901-abe57a8a362f" providerId="ADAL" clId="{33C5BF9D-D107-4DAB-B62B-B89EB769D858}" dt="2024-05-23T08:35:31.613" v="904"/>
          <ac:spMkLst>
            <pc:docMk/>
            <pc:sldMk cId="3935537520" sldId="438"/>
            <ac:spMk id="3" creationId="{CB96B0BB-4C99-268A-2029-8E49DB21EF1B}"/>
          </ac:spMkLst>
        </pc:spChg>
        <pc:spChg chg="mod">
          <ac:chgData name="Graham Carr" userId="37696bd2-d7a4-4ac6-b901-abe57a8a362f" providerId="ADAL" clId="{33C5BF9D-D107-4DAB-B62B-B89EB769D858}" dt="2024-05-23T08:40:06.550" v="1182" actId="14100"/>
          <ac:spMkLst>
            <pc:docMk/>
            <pc:sldMk cId="3935537520" sldId="438"/>
            <ac:spMk id="7" creationId="{38222691-415D-B391-DFEE-0A010F9BE3A2}"/>
          </ac:spMkLst>
        </pc:spChg>
        <pc:picChg chg="del">
          <ac:chgData name="Graham Carr" userId="37696bd2-d7a4-4ac6-b901-abe57a8a362f" providerId="ADAL" clId="{33C5BF9D-D107-4DAB-B62B-B89EB769D858}" dt="2024-05-23T08:35:30.337" v="903" actId="478"/>
          <ac:picMkLst>
            <pc:docMk/>
            <pc:sldMk cId="3935537520" sldId="438"/>
            <ac:picMk id="1026" creationId="{D91AD74C-60B8-BD7B-3F73-06BD851EE304}"/>
          </ac:picMkLst>
        </pc:picChg>
        <pc:picChg chg="add">
          <ac:chgData name="Graham Carr" userId="37696bd2-d7a4-4ac6-b901-abe57a8a362f" providerId="ADAL" clId="{33C5BF9D-D107-4DAB-B62B-B89EB769D858}" dt="2024-05-23T08:35:27.948" v="902"/>
          <ac:picMkLst>
            <pc:docMk/>
            <pc:sldMk cId="3935537520" sldId="438"/>
            <ac:picMk id="2050" creationId="{AA6F33EE-C003-D02A-72BF-17E1D5619EE5}"/>
          </ac:picMkLst>
        </pc:picChg>
        <pc:picChg chg="add mod">
          <ac:chgData name="Graham Carr" userId="37696bd2-d7a4-4ac6-b901-abe57a8a362f" providerId="ADAL" clId="{33C5BF9D-D107-4DAB-B62B-B89EB769D858}" dt="2024-05-23T08:35:45.800" v="908" actId="14100"/>
          <ac:picMkLst>
            <pc:docMk/>
            <pc:sldMk cId="3935537520" sldId="438"/>
            <ac:picMk id="2052" creationId="{2697A12A-5D69-BA6F-87F6-249AA9922205}"/>
          </ac:picMkLst>
        </pc:picChg>
      </pc:sldChg>
      <pc:sldChg chg="addSp delSp modSp add mod">
        <pc:chgData name="Graham Carr" userId="37696bd2-d7a4-4ac6-b901-abe57a8a362f" providerId="ADAL" clId="{33C5BF9D-D107-4DAB-B62B-B89EB769D858}" dt="2024-05-23T11:33:34.869" v="1414" actId="478"/>
        <pc:sldMkLst>
          <pc:docMk/>
          <pc:sldMk cId="4239925908" sldId="439"/>
        </pc:sldMkLst>
        <pc:spChg chg="mod">
          <ac:chgData name="Graham Carr" userId="37696bd2-d7a4-4ac6-b901-abe57a8a362f" providerId="ADAL" clId="{33C5BF9D-D107-4DAB-B62B-B89EB769D858}" dt="2024-05-23T11:33:19.448" v="1403" actId="20577"/>
          <ac:spMkLst>
            <pc:docMk/>
            <pc:sldMk cId="4239925908" sldId="439"/>
            <ac:spMk id="2" creationId="{9D92B261-2DEB-42CF-14FD-E03A39E1AC3B}"/>
          </ac:spMkLst>
        </pc:spChg>
        <pc:spChg chg="mod">
          <ac:chgData name="Graham Carr" userId="37696bd2-d7a4-4ac6-b901-abe57a8a362f" providerId="ADAL" clId="{33C5BF9D-D107-4DAB-B62B-B89EB769D858}" dt="2024-05-23T11:33:32.680" v="1412" actId="20577"/>
          <ac:spMkLst>
            <pc:docMk/>
            <pc:sldMk cId="4239925908" sldId="439"/>
            <ac:spMk id="3" creationId="{08974A99-DF31-991E-CF21-6E24DC448BFD}"/>
          </ac:spMkLst>
        </pc:spChg>
        <pc:picChg chg="add del">
          <ac:chgData name="Graham Carr" userId="37696bd2-d7a4-4ac6-b901-abe57a8a362f" providerId="ADAL" clId="{33C5BF9D-D107-4DAB-B62B-B89EB769D858}" dt="2024-05-23T11:33:34.869" v="1414" actId="478"/>
          <ac:picMkLst>
            <pc:docMk/>
            <pc:sldMk cId="4239925908" sldId="439"/>
            <ac:picMk id="12" creationId="{D711697D-5282-D9B6-B914-8F30A22D9314}"/>
          </ac:picMkLst>
        </pc:picChg>
        <pc:picChg chg="add del">
          <ac:chgData name="Graham Carr" userId="37696bd2-d7a4-4ac6-b901-abe57a8a362f" providerId="ADAL" clId="{33C5BF9D-D107-4DAB-B62B-B89EB769D858}" dt="2024-05-23T11:33:34.052" v="1413" actId="478"/>
          <ac:picMkLst>
            <pc:docMk/>
            <pc:sldMk cId="4239925908" sldId="439"/>
            <ac:picMk id="3074" creationId="{91FF16B2-2D03-3206-B014-79D9DCACF31C}"/>
          </ac:picMkLst>
        </pc:picChg>
      </pc:sldChg>
      <pc:sldChg chg="modSp add mod">
        <pc:chgData name="Graham Carr" userId="37696bd2-d7a4-4ac6-b901-abe57a8a362f" providerId="ADAL" clId="{33C5BF9D-D107-4DAB-B62B-B89EB769D858}" dt="2024-05-23T11:34:11.308" v="1459" actId="20577"/>
        <pc:sldMkLst>
          <pc:docMk/>
          <pc:sldMk cId="3826334867" sldId="440"/>
        </pc:sldMkLst>
        <pc:spChg chg="mod">
          <ac:chgData name="Graham Carr" userId="37696bd2-d7a4-4ac6-b901-abe57a8a362f" providerId="ADAL" clId="{33C5BF9D-D107-4DAB-B62B-B89EB769D858}" dt="2024-05-23T11:34:11.308" v="1459" actId="20577"/>
          <ac:spMkLst>
            <pc:docMk/>
            <pc:sldMk cId="3826334867" sldId="440"/>
            <ac:spMk id="2" creationId="{9D92B261-2DEB-42CF-14FD-E03A39E1AC3B}"/>
          </ac:spMkLst>
        </pc:spChg>
      </pc:sldChg>
      <pc:sldChg chg="modSp add mod">
        <pc:chgData name="Graham Carr" userId="37696bd2-d7a4-4ac6-b901-abe57a8a362f" providerId="ADAL" clId="{33C5BF9D-D107-4DAB-B62B-B89EB769D858}" dt="2024-05-23T11:34:34.803" v="1487" actId="20577"/>
        <pc:sldMkLst>
          <pc:docMk/>
          <pc:sldMk cId="704474716" sldId="441"/>
        </pc:sldMkLst>
        <pc:spChg chg="mod">
          <ac:chgData name="Graham Carr" userId="37696bd2-d7a4-4ac6-b901-abe57a8a362f" providerId="ADAL" clId="{33C5BF9D-D107-4DAB-B62B-B89EB769D858}" dt="2024-05-23T11:34:34.803" v="1487" actId="20577"/>
          <ac:spMkLst>
            <pc:docMk/>
            <pc:sldMk cId="704474716" sldId="441"/>
            <ac:spMk id="2" creationId="{9D92B261-2DEB-42CF-14FD-E03A39E1AC3B}"/>
          </ac:spMkLst>
        </pc:spChg>
      </pc:sldChg>
      <pc:sldChg chg="delSp modSp add mod">
        <pc:chgData name="Graham Carr" userId="37696bd2-d7a4-4ac6-b901-abe57a8a362f" providerId="ADAL" clId="{33C5BF9D-D107-4DAB-B62B-B89EB769D858}" dt="2024-05-23T11:35:24.304" v="1519" actId="20577"/>
        <pc:sldMkLst>
          <pc:docMk/>
          <pc:sldMk cId="3527146946" sldId="442"/>
        </pc:sldMkLst>
        <pc:spChg chg="mod">
          <ac:chgData name="Graham Carr" userId="37696bd2-d7a4-4ac6-b901-abe57a8a362f" providerId="ADAL" clId="{33C5BF9D-D107-4DAB-B62B-B89EB769D858}" dt="2024-05-23T11:35:09.416" v="1510" actId="20577"/>
          <ac:spMkLst>
            <pc:docMk/>
            <pc:sldMk cId="3527146946" sldId="442"/>
            <ac:spMk id="2" creationId="{9D92B261-2DEB-42CF-14FD-E03A39E1AC3B}"/>
          </ac:spMkLst>
        </pc:spChg>
        <pc:spChg chg="mod">
          <ac:chgData name="Graham Carr" userId="37696bd2-d7a4-4ac6-b901-abe57a8a362f" providerId="ADAL" clId="{33C5BF9D-D107-4DAB-B62B-B89EB769D858}" dt="2024-05-23T11:35:24.304" v="1519" actId="20577"/>
          <ac:spMkLst>
            <pc:docMk/>
            <pc:sldMk cId="3527146946" sldId="442"/>
            <ac:spMk id="3" creationId="{08974A99-DF31-991E-CF21-6E24DC448BFD}"/>
          </ac:spMkLst>
        </pc:spChg>
        <pc:picChg chg="del">
          <ac:chgData name="Graham Carr" userId="37696bd2-d7a4-4ac6-b901-abe57a8a362f" providerId="ADAL" clId="{33C5BF9D-D107-4DAB-B62B-B89EB769D858}" dt="2024-05-23T11:35:18.256" v="1511" actId="478"/>
          <ac:picMkLst>
            <pc:docMk/>
            <pc:sldMk cId="3527146946" sldId="442"/>
            <ac:picMk id="12" creationId="{D711697D-5282-D9B6-B914-8F30A22D9314}"/>
          </ac:picMkLst>
        </pc:picChg>
        <pc:picChg chg="del">
          <ac:chgData name="Graham Carr" userId="37696bd2-d7a4-4ac6-b901-abe57a8a362f" providerId="ADAL" clId="{33C5BF9D-D107-4DAB-B62B-B89EB769D858}" dt="2024-05-23T11:35:18.964" v="1512" actId="478"/>
          <ac:picMkLst>
            <pc:docMk/>
            <pc:sldMk cId="3527146946" sldId="442"/>
            <ac:picMk id="3074" creationId="{91FF16B2-2D03-3206-B014-79D9DCACF31C}"/>
          </ac:picMkLst>
        </pc:picChg>
      </pc:sldChg>
      <pc:sldChg chg="modSp add mod ord">
        <pc:chgData name="Graham Carr" userId="37696bd2-d7a4-4ac6-b901-abe57a8a362f" providerId="ADAL" clId="{33C5BF9D-D107-4DAB-B62B-B89EB769D858}" dt="2024-05-23T11:49:50.199" v="1583"/>
        <pc:sldMkLst>
          <pc:docMk/>
          <pc:sldMk cId="2016577877" sldId="443"/>
        </pc:sldMkLst>
        <pc:spChg chg="mod">
          <ac:chgData name="Graham Carr" userId="37696bd2-d7a4-4ac6-b901-abe57a8a362f" providerId="ADAL" clId="{33C5BF9D-D107-4DAB-B62B-B89EB769D858}" dt="2024-05-23T11:35:51.754" v="1549" actId="20577"/>
          <ac:spMkLst>
            <pc:docMk/>
            <pc:sldMk cId="2016577877" sldId="443"/>
            <ac:spMk id="2" creationId="{9D92B261-2DEB-42CF-14FD-E03A39E1AC3B}"/>
          </ac:spMkLst>
        </pc:spChg>
        <pc:spChg chg="mod">
          <ac:chgData name="Graham Carr" userId="37696bd2-d7a4-4ac6-b901-abe57a8a362f" providerId="ADAL" clId="{33C5BF9D-D107-4DAB-B62B-B89EB769D858}" dt="2024-05-23T11:49:50.199" v="1583"/>
          <ac:spMkLst>
            <pc:docMk/>
            <pc:sldMk cId="2016577877" sldId="443"/>
            <ac:spMk id="3" creationId="{08974A99-DF31-991E-CF21-6E24DC448BFD}"/>
          </ac:spMkLst>
        </pc:spChg>
      </pc:sldChg>
      <pc:sldMasterChg chg="delSldLayout">
        <pc:chgData name="Graham Carr" userId="37696bd2-d7a4-4ac6-b901-abe57a8a362f" providerId="ADAL" clId="{33C5BF9D-D107-4DAB-B62B-B89EB769D858}" dt="2024-05-19T18:29:04.726" v="632" actId="47"/>
        <pc:sldMasterMkLst>
          <pc:docMk/>
          <pc:sldMasterMk cId="1156508868" sldId="2147483737"/>
        </pc:sldMasterMkLst>
        <pc:sldLayoutChg chg="del">
          <pc:chgData name="Graham Carr" userId="37696bd2-d7a4-4ac6-b901-abe57a8a362f" providerId="ADAL" clId="{33C5BF9D-D107-4DAB-B62B-B89EB769D858}" dt="2024-05-17T18:58:14.487" v="202" actId="47"/>
          <pc:sldLayoutMkLst>
            <pc:docMk/>
            <pc:sldMasterMk cId="1156508868" sldId="2147483737"/>
            <pc:sldLayoutMk cId="2654570956" sldId="2147484353"/>
          </pc:sldLayoutMkLst>
        </pc:sldLayoutChg>
        <pc:sldLayoutChg chg="del">
          <pc:chgData name="Graham Carr" userId="37696bd2-d7a4-4ac6-b901-abe57a8a362f" providerId="ADAL" clId="{33C5BF9D-D107-4DAB-B62B-B89EB769D858}" dt="2024-05-17T19:04:42.265" v="310" actId="2696"/>
          <pc:sldLayoutMkLst>
            <pc:docMk/>
            <pc:sldMasterMk cId="1156508868" sldId="2147483737"/>
            <pc:sldLayoutMk cId="3858002112" sldId="2147484353"/>
          </pc:sldLayoutMkLst>
        </pc:sldLayoutChg>
        <pc:sldLayoutChg chg="del">
          <pc:chgData name="Graham Carr" userId="37696bd2-d7a4-4ac6-b901-abe57a8a362f" providerId="ADAL" clId="{33C5BF9D-D107-4DAB-B62B-B89EB769D858}" dt="2024-05-19T18:29:04.726" v="632" actId="47"/>
          <pc:sldLayoutMkLst>
            <pc:docMk/>
            <pc:sldMasterMk cId="1156508868" sldId="2147483737"/>
            <pc:sldLayoutMk cId="849576565" sldId="2147484356"/>
          </pc:sldLayoutMkLst>
        </pc:sldLayoutChg>
      </pc:sldMasterChg>
    </pc:docChg>
  </pc:docChgLst>
  <pc:docChgLst>
    <pc:chgData name="Graham Carr" userId="37696bd2-d7a4-4ac6-b901-abe57a8a362f" providerId="ADAL" clId="{23BAC2E4-EFF1-42C6-9888-1027A6F642F5}"/>
    <pc:docChg chg="undo custSel addSld modSld sldOrd modSection">
      <pc:chgData name="Graham Carr" userId="37696bd2-d7a4-4ac6-b901-abe57a8a362f" providerId="ADAL" clId="{23BAC2E4-EFF1-42C6-9888-1027A6F642F5}" dt="2024-05-24T11:29:39.982" v="3388" actId="14100"/>
      <pc:docMkLst>
        <pc:docMk/>
      </pc:docMkLst>
      <pc:sldChg chg="addSp delSp modSp mod">
        <pc:chgData name="Graham Carr" userId="37696bd2-d7a4-4ac6-b901-abe57a8a362f" providerId="ADAL" clId="{23BAC2E4-EFF1-42C6-9888-1027A6F642F5}" dt="2024-05-24T09:23:36.688" v="1925" actId="14100"/>
        <pc:sldMkLst>
          <pc:docMk/>
          <pc:sldMk cId="269625395" sldId="269"/>
        </pc:sldMkLst>
        <pc:spChg chg="mod">
          <ac:chgData name="Graham Carr" userId="37696bd2-d7a4-4ac6-b901-abe57a8a362f" providerId="ADAL" clId="{23BAC2E4-EFF1-42C6-9888-1027A6F642F5}" dt="2024-05-24T06:58:15.202" v="17" actId="20577"/>
          <ac:spMkLst>
            <pc:docMk/>
            <pc:sldMk cId="269625395" sldId="269"/>
            <ac:spMk id="2" creationId="{9D92B261-2DEB-42CF-14FD-E03A39E1AC3B}"/>
          </ac:spMkLst>
        </pc:spChg>
        <pc:spChg chg="mod">
          <ac:chgData name="Graham Carr" userId="37696bd2-d7a4-4ac6-b901-abe57a8a362f" providerId="ADAL" clId="{23BAC2E4-EFF1-42C6-9888-1027A6F642F5}" dt="2024-05-24T07:16:44.161" v="475" actId="6549"/>
          <ac:spMkLst>
            <pc:docMk/>
            <pc:sldMk cId="269625395" sldId="269"/>
            <ac:spMk id="3" creationId="{08974A99-DF31-991E-CF21-6E24DC448BFD}"/>
          </ac:spMkLst>
        </pc:spChg>
        <pc:picChg chg="add mod">
          <ac:chgData name="Graham Carr" userId="37696bd2-d7a4-4ac6-b901-abe57a8a362f" providerId="ADAL" clId="{23BAC2E4-EFF1-42C6-9888-1027A6F642F5}" dt="2024-05-24T09:23:36.688" v="1925" actId="14100"/>
          <ac:picMkLst>
            <pc:docMk/>
            <pc:sldMk cId="269625395" sldId="269"/>
            <ac:picMk id="6" creationId="{E337852A-F013-0FE5-F268-232D5BC5AEBF}"/>
          </ac:picMkLst>
        </pc:picChg>
        <pc:picChg chg="add del mod">
          <ac:chgData name="Graham Carr" userId="37696bd2-d7a4-4ac6-b901-abe57a8a362f" providerId="ADAL" clId="{23BAC2E4-EFF1-42C6-9888-1027A6F642F5}" dt="2024-05-24T07:06:12.391" v="25" actId="478"/>
          <ac:picMkLst>
            <pc:docMk/>
            <pc:sldMk cId="269625395" sldId="269"/>
            <ac:picMk id="1026" creationId="{FAC5E2B4-95F2-70B9-ED09-5B35C4F79ABD}"/>
          </ac:picMkLst>
        </pc:picChg>
        <pc:picChg chg="add del mod">
          <ac:chgData name="Graham Carr" userId="37696bd2-d7a4-4ac6-b901-abe57a8a362f" providerId="ADAL" clId="{23BAC2E4-EFF1-42C6-9888-1027A6F642F5}" dt="2024-05-24T07:07:45.012" v="30" actId="478"/>
          <ac:picMkLst>
            <pc:docMk/>
            <pc:sldMk cId="269625395" sldId="269"/>
            <ac:picMk id="1028" creationId="{BD8A0641-B7D2-1339-4B94-3693BCB03EFF}"/>
          </ac:picMkLst>
        </pc:picChg>
        <pc:picChg chg="add del mod">
          <ac:chgData name="Graham Carr" userId="37696bd2-d7a4-4ac6-b901-abe57a8a362f" providerId="ADAL" clId="{23BAC2E4-EFF1-42C6-9888-1027A6F642F5}" dt="2024-05-24T07:24:25.610" v="752" actId="478"/>
          <ac:picMkLst>
            <pc:docMk/>
            <pc:sldMk cId="269625395" sldId="269"/>
            <ac:picMk id="1030" creationId="{E3A410ED-D794-A6CA-4239-280FF91CF73C}"/>
          </ac:picMkLst>
        </pc:picChg>
        <pc:picChg chg="add">
          <ac:chgData name="Graham Carr" userId="37696bd2-d7a4-4ac6-b901-abe57a8a362f" providerId="ADAL" clId="{23BAC2E4-EFF1-42C6-9888-1027A6F642F5}" dt="2024-05-24T07:24:26.834" v="753"/>
          <ac:picMkLst>
            <pc:docMk/>
            <pc:sldMk cId="269625395" sldId="269"/>
            <ac:picMk id="1032" creationId="{4D9844D0-5F1D-BA94-EA72-651EB718BA87}"/>
          </ac:picMkLst>
        </pc:picChg>
        <pc:picChg chg="add del">
          <ac:chgData name="Graham Carr" userId="37696bd2-d7a4-4ac6-b901-abe57a8a362f" providerId="ADAL" clId="{23BAC2E4-EFF1-42C6-9888-1027A6F642F5}" dt="2024-05-24T07:24:32.800" v="755" actId="478"/>
          <ac:picMkLst>
            <pc:docMk/>
            <pc:sldMk cId="269625395" sldId="269"/>
            <ac:picMk id="1034" creationId="{4E9B9E36-3D1A-98C6-7928-0308CDABB1C1}"/>
          </ac:picMkLst>
        </pc:picChg>
        <pc:picChg chg="add del mod">
          <ac:chgData name="Graham Carr" userId="37696bd2-d7a4-4ac6-b901-abe57a8a362f" providerId="ADAL" clId="{23BAC2E4-EFF1-42C6-9888-1027A6F642F5}" dt="2024-05-24T09:23:26.927" v="1921" actId="478"/>
          <ac:picMkLst>
            <pc:docMk/>
            <pc:sldMk cId="269625395" sldId="269"/>
            <ac:picMk id="1036" creationId="{0D35A767-8B48-FCE0-9142-6D79E7E06A85}"/>
          </ac:picMkLst>
        </pc:picChg>
      </pc:sldChg>
      <pc:sldChg chg="ord">
        <pc:chgData name="Graham Carr" userId="37696bd2-d7a4-4ac6-b901-abe57a8a362f" providerId="ADAL" clId="{23BAC2E4-EFF1-42C6-9888-1027A6F642F5}" dt="2024-05-24T07:06:32.019" v="27"/>
        <pc:sldMkLst>
          <pc:docMk/>
          <pc:sldMk cId="2436774836" sldId="291"/>
        </pc:sldMkLst>
      </pc:sldChg>
      <pc:sldChg chg="modSp mod">
        <pc:chgData name="Graham Carr" userId="37696bd2-d7a4-4ac6-b901-abe57a8a362f" providerId="ADAL" clId="{23BAC2E4-EFF1-42C6-9888-1027A6F642F5}" dt="2024-05-24T07:29:17.300" v="946" actId="20577"/>
        <pc:sldMkLst>
          <pc:docMk/>
          <pc:sldMk cId="2811914804" sldId="296"/>
        </pc:sldMkLst>
        <pc:spChg chg="mod">
          <ac:chgData name="Graham Carr" userId="37696bd2-d7a4-4ac6-b901-abe57a8a362f" providerId="ADAL" clId="{23BAC2E4-EFF1-42C6-9888-1027A6F642F5}" dt="2024-05-24T07:29:17.300" v="946" actId="20577"/>
          <ac:spMkLst>
            <pc:docMk/>
            <pc:sldMk cId="2811914804" sldId="296"/>
            <ac:spMk id="5" creationId="{892A44F1-0350-47AB-3C58-282A80730DB6}"/>
          </ac:spMkLst>
        </pc:spChg>
      </pc:sldChg>
      <pc:sldChg chg="modSp mod">
        <pc:chgData name="Graham Carr" userId="37696bd2-d7a4-4ac6-b901-abe57a8a362f" providerId="ADAL" clId="{23BAC2E4-EFF1-42C6-9888-1027A6F642F5}" dt="2024-05-24T07:09:51.140" v="63" actId="20577"/>
        <pc:sldMkLst>
          <pc:docMk/>
          <pc:sldMk cId="1979925083" sldId="417"/>
        </pc:sldMkLst>
        <pc:spChg chg="mod">
          <ac:chgData name="Graham Carr" userId="37696bd2-d7a4-4ac6-b901-abe57a8a362f" providerId="ADAL" clId="{23BAC2E4-EFF1-42C6-9888-1027A6F642F5}" dt="2024-05-24T07:09:51.140" v="63" actId="20577"/>
          <ac:spMkLst>
            <pc:docMk/>
            <pc:sldMk cId="1979925083" sldId="417"/>
            <ac:spMk id="3" creationId="{C7664876-6B67-9D6B-B321-D8B6F584DE80}"/>
          </ac:spMkLst>
        </pc:spChg>
      </pc:sldChg>
      <pc:sldChg chg="addSp modSp mod">
        <pc:chgData name="Graham Carr" userId="37696bd2-d7a4-4ac6-b901-abe57a8a362f" providerId="ADAL" clId="{23BAC2E4-EFF1-42C6-9888-1027A6F642F5}" dt="2024-05-24T08:40:15.302" v="1204" actId="1076"/>
        <pc:sldMkLst>
          <pc:docMk/>
          <pc:sldMk cId="298874306" sldId="437"/>
        </pc:sldMkLst>
        <pc:spChg chg="mod">
          <ac:chgData name="Graham Carr" userId="37696bd2-d7a4-4ac6-b901-abe57a8a362f" providerId="ADAL" clId="{23BAC2E4-EFF1-42C6-9888-1027A6F642F5}" dt="2024-05-24T08:40:03.006" v="1203" actId="20577"/>
          <ac:spMkLst>
            <pc:docMk/>
            <pc:sldMk cId="298874306" sldId="437"/>
            <ac:spMk id="3" creationId="{08974A99-DF31-991E-CF21-6E24DC448BFD}"/>
          </ac:spMkLst>
        </pc:spChg>
        <pc:picChg chg="add mod">
          <ac:chgData name="Graham Carr" userId="37696bd2-d7a4-4ac6-b901-abe57a8a362f" providerId="ADAL" clId="{23BAC2E4-EFF1-42C6-9888-1027A6F642F5}" dt="2024-05-24T08:33:53.511" v="1051" actId="1076"/>
          <ac:picMkLst>
            <pc:docMk/>
            <pc:sldMk cId="298874306" sldId="437"/>
            <ac:picMk id="6" creationId="{9D29FC86-6CCC-934E-91A6-B154F0040A8B}"/>
          </ac:picMkLst>
        </pc:picChg>
        <pc:picChg chg="add mod">
          <ac:chgData name="Graham Carr" userId="37696bd2-d7a4-4ac6-b901-abe57a8a362f" providerId="ADAL" clId="{23BAC2E4-EFF1-42C6-9888-1027A6F642F5}" dt="2024-05-24T08:40:15.302" v="1204" actId="1076"/>
          <ac:picMkLst>
            <pc:docMk/>
            <pc:sldMk cId="298874306" sldId="437"/>
            <ac:picMk id="7" creationId="{14B3AD2F-BBDA-0644-83A0-C9358D90E68B}"/>
          </ac:picMkLst>
        </pc:picChg>
        <pc:picChg chg="mod">
          <ac:chgData name="Graham Carr" userId="37696bd2-d7a4-4ac6-b901-abe57a8a362f" providerId="ADAL" clId="{23BAC2E4-EFF1-42C6-9888-1027A6F642F5}" dt="2024-05-24T08:33:50.221" v="1050" actId="1076"/>
          <ac:picMkLst>
            <pc:docMk/>
            <pc:sldMk cId="298874306" sldId="437"/>
            <ac:picMk id="12" creationId="{D711697D-5282-D9B6-B914-8F30A22D9314}"/>
          </ac:picMkLst>
        </pc:picChg>
        <pc:picChg chg="mod">
          <ac:chgData name="Graham Carr" userId="37696bd2-d7a4-4ac6-b901-abe57a8a362f" providerId="ADAL" clId="{23BAC2E4-EFF1-42C6-9888-1027A6F642F5}" dt="2024-05-24T08:33:47.757" v="1049" actId="1076"/>
          <ac:picMkLst>
            <pc:docMk/>
            <pc:sldMk cId="298874306" sldId="437"/>
            <ac:picMk id="3074" creationId="{91FF16B2-2D03-3206-B014-79D9DCACF31C}"/>
          </ac:picMkLst>
        </pc:picChg>
      </pc:sldChg>
      <pc:sldChg chg="modSp mod">
        <pc:chgData name="Graham Carr" userId="37696bd2-d7a4-4ac6-b901-abe57a8a362f" providerId="ADAL" clId="{23BAC2E4-EFF1-42C6-9888-1027A6F642F5}" dt="2024-05-24T10:45:03.417" v="3340" actId="20577"/>
        <pc:sldMkLst>
          <pc:docMk/>
          <pc:sldMk cId="3935537520" sldId="438"/>
        </pc:sldMkLst>
        <pc:spChg chg="mod">
          <ac:chgData name="Graham Carr" userId="37696bd2-d7a4-4ac6-b901-abe57a8a362f" providerId="ADAL" clId="{23BAC2E4-EFF1-42C6-9888-1027A6F642F5}" dt="2024-05-24T10:45:03.417" v="3340" actId="20577"/>
          <ac:spMkLst>
            <pc:docMk/>
            <pc:sldMk cId="3935537520" sldId="438"/>
            <ac:spMk id="5" creationId="{892A44F1-0350-47AB-3C58-282A80730DB6}"/>
          </ac:spMkLst>
        </pc:spChg>
        <pc:spChg chg="mod">
          <ac:chgData name="Graham Carr" userId="37696bd2-d7a4-4ac6-b901-abe57a8a362f" providerId="ADAL" clId="{23BAC2E4-EFF1-42C6-9888-1027A6F642F5}" dt="2024-05-24T07:21:27.277" v="599" actId="20577"/>
          <ac:spMkLst>
            <pc:docMk/>
            <pc:sldMk cId="3935537520" sldId="438"/>
            <ac:spMk id="7" creationId="{38222691-415D-B391-DFEE-0A010F9BE3A2}"/>
          </ac:spMkLst>
        </pc:spChg>
      </pc:sldChg>
      <pc:sldChg chg="addSp modSp mod">
        <pc:chgData name="Graham Carr" userId="37696bd2-d7a4-4ac6-b901-abe57a8a362f" providerId="ADAL" clId="{23BAC2E4-EFF1-42C6-9888-1027A6F642F5}" dt="2024-05-24T09:54:05.619" v="2806" actId="20577"/>
        <pc:sldMkLst>
          <pc:docMk/>
          <pc:sldMk cId="4239925908" sldId="439"/>
        </pc:sldMkLst>
        <pc:spChg chg="mod">
          <ac:chgData name="Graham Carr" userId="37696bd2-d7a4-4ac6-b901-abe57a8a362f" providerId="ADAL" clId="{23BAC2E4-EFF1-42C6-9888-1027A6F642F5}" dt="2024-05-24T09:37:21.791" v="1947"/>
          <ac:spMkLst>
            <pc:docMk/>
            <pc:sldMk cId="4239925908" sldId="439"/>
            <ac:spMk id="2" creationId="{9D92B261-2DEB-42CF-14FD-E03A39E1AC3B}"/>
          </ac:spMkLst>
        </pc:spChg>
        <pc:spChg chg="mod">
          <ac:chgData name="Graham Carr" userId="37696bd2-d7a4-4ac6-b901-abe57a8a362f" providerId="ADAL" clId="{23BAC2E4-EFF1-42C6-9888-1027A6F642F5}" dt="2024-05-24T09:54:05.619" v="2806" actId="20577"/>
          <ac:spMkLst>
            <pc:docMk/>
            <pc:sldMk cId="4239925908" sldId="439"/>
            <ac:spMk id="3" creationId="{08974A99-DF31-991E-CF21-6E24DC448BFD}"/>
          </ac:spMkLst>
        </pc:spChg>
        <pc:picChg chg="add mod">
          <ac:chgData name="Graham Carr" userId="37696bd2-d7a4-4ac6-b901-abe57a8a362f" providerId="ADAL" clId="{23BAC2E4-EFF1-42C6-9888-1027A6F642F5}" dt="2024-05-24T09:49:15.092" v="2519" actId="1076"/>
          <ac:picMkLst>
            <pc:docMk/>
            <pc:sldMk cId="4239925908" sldId="439"/>
            <ac:picMk id="6146" creationId="{DE783341-B6C7-F569-CF22-B11879EED84B}"/>
          </ac:picMkLst>
        </pc:picChg>
      </pc:sldChg>
      <pc:sldChg chg="addSp modSp mod">
        <pc:chgData name="Graham Carr" userId="37696bd2-d7a4-4ac6-b901-abe57a8a362f" providerId="ADAL" clId="{23BAC2E4-EFF1-42C6-9888-1027A6F642F5}" dt="2024-05-24T09:55:14.657" v="2882" actId="20577"/>
        <pc:sldMkLst>
          <pc:docMk/>
          <pc:sldMk cId="3826334867" sldId="440"/>
        </pc:sldMkLst>
        <pc:spChg chg="mod">
          <ac:chgData name="Graham Carr" userId="37696bd2-d7a4-4ac6-b901-abe57a8a362f" providerId="ADAL" clId="{23BAC2E4-EFF1-42C6-9888-1027A6F642F5}" dt="2024-05-24T09:37:59.909" v="1976" actId="20577"/>
          <ac:spMkLst>
            <pc:docMk/>
            <pc:sldMk cId="3826334867" sldId="440"/>
            <ac:spMk id="2" creationId="{9D92B261-2DEB-42CF-14FD-E03A39E1AC3B}"/>
          </ac:spMkLst>
        </pc:spChg>
        <pc:spChg chg="mod">
          <ac:chgData name="Graham Carr" userId="37696bd2-d7a4-4ac6-b901-abe57a8a362f" providerId="ADAL" clId="{23BAC2E4-EFF1-42C6-9888-1027A6F642F5}" dt="2024-05-24T09:55:14.657" v="2882" actId="20577"/>
          <ac:spMkLst>
            <pc:docMk/>
            <pc:sldMk cId="3826334867" sldId="440"/>
            <ac:spMk id="3" creationId="{08974A99-DF31-991E-CF21-6E24DC448BFD}"/>
          </ac:spMkLst>
        </pc:spChg>
        <pc:picChg chg="add mod">
          <ac:chgData name="Graham Carr" userId="37696bd2-d7a4-4ac6-b901-abe57a8a362f" providerId="ADAL" clId="{23BAC2E4-EFF1-42C6-9888-1027A6F642F5}" dt="2024-05-24T09:51:53.187" v="2769" actId="1076"/>
          <ac:picMkLst>
            <pc:docMk/>
            <pc:sldMk cId="3826334867" sldId="440"/>
            <ac:picMk id="7170" creationId="{80732FD5-B246-1826-E50D-DF33028B8AA8}"/>
          </ac:picMkLst>
        </pc:picChg>
      </pc:sldChg>
      <pc:sldChg chg="addSp delSp modSp mod">
        <pc:chgData name="Graham Carr" userId="37696bd2-d7a4-4ac6-b901-abe57a8a362f" providerId="ADAL" clId="{23BAC2E4-EFF1-42C6-9888-1027A6F642F5}" dt="2024-05-24T11:29:39.982" v="3388" actId="14100"/>
        <pc:sldMkLst>
          <pc:docMk/>
          <pc:sldMk cId="704474716" sldId="441"/>
        </pc:sldMkLst>
        <pc:spChg chg="mod">
          <ac:chgData name="Graham Carr" userId="37696bd2-d7a4-4ac6-b901-abe57a8a362f" providerId="ADAL" clId="{23BAC2E4-EFF1-42C6-9888-1027A6F642F5}" dt="2024-05-24T09:41:22.677" v="2016" actId="20577"/>
          <ac:spMkLst>
            <pc:docMk/>
            <pc:sldMk cId="704474716" sldId="441"/>
            <ac:spMk id="2" creationId="{9D92B261-2DEB-42CF-14FD-E03A39E1AC3B}"/>
          </ac:spMkLst>
        </pc:spChg>
        <pc:spChg chg="mod">
          <ac:chgData name="Graham Carr" userId="37696bd2-d7a4-4ac6-b901-abe57a8a362f" providerId="ADAL" clId="{23BAC2E4-EFF1-42C6-9888-1027A6F642F5}" dt="2024-05-24T10:35:18.856" v="3095" actId="20577"/>
          <ac:spMkLst>
            <pc:docMk/>
            <pc:sldMk cId="704474716" sldId="441"/>
            <ac:spMk id="3" creationId="{08974A99-DF31-991E-CF21-6E24DC448BFD}"/>
          </ac:spMkLst>
        </pc:spChg>
        <pc:spChg chg="add del">
          <ac:chgData name="Graham Carr" userId="37696bd2-d7a4-4ac6-b901-abe57a8a362f" providerId="ADAL" clId="{23BAC2E4-EFF1-42C6-9888-1027A6F642F5}" dt="2024-05-24T09:41:45.049" v="2023" actId="22"/>
          <ac:spMkLst>
            <pc:docMk/>
            <pc:sldMk cId="704474716" sldId="441"/>
            <ac:spMk id="6" creationId="{32D311D5-69D2-07E4-980C-4E8527E47F35}"/>
          </ac:spMkLst>
        </pc:spChg>
        <pc:spChg chg="add del mod">
          <ac:chgData name="Graham Carr" userId="37696bd2-d7a4-4ac6-b901-abe57a8a362f" providerId="ADAL" clId="{23BAC2E4-EFF1-42C6-9888-1027A6F642F5}" dt="2024-05-24T09:43:50.809" v="2059" actId="21"/>
          <ac:spMkLst>
            <pc:docMk/>
            <pc:sldMk cId="704474716" sldId="441"/>
            <ac:spMk id="7" creationId="{CC76887D-F455-2CA0-6DD2-0962A886B50A}"/>
          </ac:spMkLst>
        </pc:spChg>
        <pc:spChg chg="add mod">
          <ac:chgData name="Graham Carr" userId="37696bd2-d7a4-4ac6-b901-abe57a8a362f" providerId="ADAL" clId="{23BAC2E4-EFF1-42C6-9888-1027A6F642F5}" dt="2024-05-24T09:42:38.721" v="2039" actId="571"/>
          <ac:spMkLst>
            <pc:docMk/>
            <pc:sldMk cId="704474716" sldId="441"/>
            <ac:spMk id="8" creationId="{684AE1FA-28C1-8793-6FBD-3A445FE070F9}"/>
          </ac:spMkLst>
        </pc:spChg>
        <pc:spChg chg="add mod">
          <ac:chgData name="Graham Carr" userId="37696bd2-d7a4-4ac6-b901-abe57a8a362f" providerId="ADAL" clId="{23BAC2E4-EFF1-42C6-9888-1027A6F642F5}" dt="2024-05-24T10:57:34.212" v="3383" actId="20577"/>
          <ac:spMkLst>
            <pc:docMk/>
            <pc:sldMk cId="704474716" sldId="441"/>
            <ac:spMk id="10" creationId="{2BD7D67D-2203-A358-1046-B6FA678ECE10}"/>
          </ac:spMkLst>
        </pc:spChg>
        <pc:picChg chg="add mod">
          <ac:chgData name="Graham Carr" userId="37696bd2-d7a4-4ac6-b901-abe57a8a362f" providerId="ADAL" clId="{23BAC2E4-EFF1-42C6-9888-1027A6F642F5}" dt="2024-05-24T09:42:38.721" v="2039" actId="571"/>
          <ac:picMkLst>
            <pc:docMk/>
            <pc:sldMk cId="704474716" sldId="441"/>
            <ac:picMk id="9" creationId="{99877BDD-9D5D-1046-8339-16984B3FD074}"/>
          </ac:picMkLst>
        </pc:picChg>
        <pc:picChg chg="add mod">
          <ac:chgData name="Graham Carr" userId="37696bd2-d7a4-4ac6-b901-abe57a8a362f" providerId="ADAL" clId="{23BAC2E4-EFF1-42C6-9888-1027A6F642F5}" dt="2024-05-24T11:29:39.982" v="3388" actId="14100"/>
          <ac:picMkLst>
            <pc:docMk/>
            <pc:sldMk cId="704474716" sldId="441"/>
            <ac:picMk id="12" creationId="{39732319-6F96-9245-9232-E331A8B9CC16}"/>
          </ac:picMkLst>
        </pc:picChg>
        <pc:picChg chg="add mod">
          <ac:chgData name="Graham Carr" userId="37696bd2-d7a4-4ac6-b901-abe57a8a362f" providerId="ADAL" clId="{23BAC2E4-EFF1-42C6-9888-1027A6F642F5}" dt="2024-05-24T10:57:13.858" v="3360" actId="1076"/>
          <ac:picMkLst>
            <pc:docMk/>
            <pc:sldMk cId="704474716" sldId="441"/>
            <ac:picMk id="8194" creationId="{C385EE54-032F-1051-A828-8C3E760B918E}"/>
          </ac:picMkLst>
        </pc:picChg>
        <pc:picChg chg="add del mod">
          <ac:chgData name="Graham Carr" userId="37696bd2-d7a4-4ac6-b901-abe57a8a362f" providerId="ADAL" clId="{23BAC2E4-EFF1-42C6-9888-1027A6F642F5}" dt="2024-05-24T09:42:47.785" v="2043" actId="478"/>
          <ac:picMkLst>
            <pc:docMk/>
            <pc:sldMk cId="704474716" sldId="441"/>
            <ac:picMk id="8196" creationId="{02BEB7D3-5803-35A2-0A26-B10A0AAA070A}"/>
          </ac:picMkLst>
        </pc:picChg>
        <pc:picChg chg="add del mod">
          <ac:chgData name="Graham Carr" userId="37696bd2-d7a4-4ac6-b901-abe57a8a362f" providerId="ADAL" clId="{23BAC2E4-EFF1-42C6-9888-1027A6F642F5}" dt="2024-05-24T09:43:50.809" v="2059" actId="21"/>
          <ac:picMkLst>
            <pc:docMk/>
            <pc:sldMk cId="704474716" sldId="441"/>
            <ac:picMk id="8198" creationId="{4A01427F-4BFF-E125-290A-65AF690CE1A1}"/>
          </ac:picMkLst>
        </pc:picChg>
      </pc:sldChg>
      <pc:sldChg chg="addSp modSp mod">
        <pc:chgData name="Graham Carr" userId="37696bd2-d7a4-4ac6-b901-abe57a8a362f" providerId="ADAL" clId="{23BAC2E4-EFF1-42C6-9888-1027A6F642F5}" dt="2024-05-24T09:10:42.292" v="1673" actId="1076"/>
        <pc:sldMkLst>
          <pc:docMk/>
          <pc:sldMk cId="3527146946" sldId="442"/>
        </pc:sldMkLst>
        <pc:spChg chg="mod">
          <ac:chgData name="Graham Carr" userId="37696bd2-d7a4-4ac6-b901-abe57a8a362f" providerId="ADAL" clId="{23BAC2E4-EFF1-42C6-9888-1027A6F642F5}" dt="2024-05-24T09:10:36.623" v="1672" actId="20577"/>
          <ac:spMkLst>
            <pc:docMk/>
            <pc:sldMk cId="3527146946" sldId="442"/>
            <ac:spMk id="3" creationId="{08974A99-DF31-991E-CF21-6E24DC448BFD}"/>
          </ac:spMkLst>
        </pc:spChg>
        <pc:picChg chg="add mod">
          <ac:chgData name="Graham Carr" userId="37696bd2-d7a4-4ac6-b901-abe57a8a362f" providerId="ADAL" clId="{23BAC2E4-EFF1-42C6-9888-1027A6F642F5}" dt="2024-05-24T09:05:02.375" v="1206" actId="1076"/>
          <ac:picMkLst>
            <pc:docMk/>
            <pc:sldMk cId="3527146946" sldId="442"/>
            <ac:picMk id="6" creationId="{F0340D75-EB54-B151-0DEC-F36292398420}"/>
          </ac:picMkLst>
        </pc:picChg>
        <pc:picChg chg="add mod">
          <ac:chgData name="Graham Carr" userId="37696bd2-d7a4-4ac6-b901-abe57a8a362f" providerId="ADAL" clId="{23BAC2E4-EFF1-42C6-9888-1027A6F642F5}" dt="2024-05-24T09:10:42.292" v="1673" actId="1076"/>
          <ac:picMkLst>
            <pc:docMk/>
            <pc:sldMk cId="3527146946" sldId="442"/>
            <ac:picMk id="4098" creationId="{046F482D-71D0-A295-796F-50747F9C7172}"/>
          </ac:picMkLst>
        </pc:picChg>
      </pc:sldChg>
      <pc:sldChg chg="addSp delSp modSp add mod">
        <pc:chgData name="Graham Carr" userId="37696bd2-d7a4-4ac6-b901-abe57a8a362f" providerId="ADAL" clId="{23BAC2E4-EFF1-42C6-9888-1027A6F642F5}" dt="2024-05-24T10:39:15.162" v="3332" actId="20577"/>
        <pc:sldMkLst>
          <pc:docMk/>
          <pc:sldMk cId="1019608620" sldId="444"/>
        </pc:sldMkLst>
        <pc:spChg chg="add del mod">
          <ac:chgData name="Graham Carr" userId="37696bd2-d7a4-4ac6-b901-abe57a8a362f" providerId="ADAL" clId="{23BAC2E4-EFF1-42C6-9888-1027A6F642F5}" dt="2024-05-24T07:18:03.590" v="477"/>
          <ac:spMkLst>
            <pc:docMk/>
            <pc:sldMk cId="1019608620" sldId="444"/>
            <ac:spMk id="3" creationId="{F456541C-1FD7-F581-CCB9-BD7594FD0E5E}"/>
          </ac:spMkLst>
        </pc:spChg>
        <pc:spChg chg="add del mod">
          <ac:chgData name="Graham Carr" userId="37696bd2-d7a4-4ac6-b901-abe57a8a362f" providerId="ADAL" clId="{23BAC2E4-EFF1-42C6-9888-1027A6F642F5}" dt="2024-05-24T07:33:07.367" v="970" actId="22"/>
          <ac:spMkLst>
            <pc:docMk/>
            <pc:sldMk cId="1019608620" sldId="444"/>
            <ac:spMk id="4" creationId="{AC020412-6B38-F0A8-37AC-9676F277F9A5}"/>
          </ac:spMkLst>
        </pc:spChg>
        <pc:spChg chg="mod">
          <ac:chgData name="Graham Carr" userId="37696bd2-d7a4-4ac6-b901-abe57a8a362f" providerId="ADAL" clId="{23BAC2E4-EFF1-42C6-9888-1027A6F642F5}" dt="2024-05-24T10:39:15.162" v="3332" actId="20577"/>
          <ac:spMkLst>
            <pc:docMk/>
            <pc:sldMk cId="1019608620" sldId="444"/>
            <ac:spMk id="5" creationId="{892A44F1-0350-47AB-3C58-282A80730DB6}"/>
          </ac:spMkLst>
        </pc:spChg>
        <pc:spChg chg="mod">
          <ac:chgData name="Graham Carr" userId="37696bd2-d7a4-4ac6-b901-abe57a8a362f" providerId="ADAL" clId="{23BAC2E4-EFF1-42C6-9888-1027A6F642F5}" dt="2024-05-24T07:16:07.800" v="474" actId="20577"/>
          <ac:spMkLst>
            <pc:docMk/>
            <pc:sldMk cId="1019608620" sldId="444"/>
            <ac:spMk id="7" creationId="{38222691-415D-B391-DFEE-0A010F9BE3A2}"/>
          </ac:spMkLst>
        </pc:spChg>
        <pc:spChg chg="add del mod">
          <ac:chgData name="Graham Carr" userId="37696bd2-d7a4-4ac6-b901-abe57a8a362f" providerId="ADAL" clId="{23BAC2E4-EFF1-42C6-9888-1027A6F642F5}" dt="2024-05-24T07:33:48.824" v="975" actId="22"/>
          <ac:spMkLst>
            <pc:docMk/>
            <pc:sldMk cId="1019608620" sldId="444"/>
            <ac:spMk id="10" creationId="{07588ACA-3EC3-C26E-DBD3-C7758B05BAE4}"/>
          </ac:spMkLst>
        </pc:spChg>
        <pc:spChg chg="add del mod">
          <ac:chgData name="Graham Carr" userId="37696bd2-d7a4-4ac6-b901-abe57a8a362f" providerId="ADAL" clId="{23BAC2E4-EFF1-42C6-9888-1027A6F642F5}" dt="2024-05-24T07:34:18.381" v="982" actId="22"/>
          <ac:spMkLst>
            <pc:docMk/>
            <pc:sldMk cId="1019608620" sldId="444"/>
            <ac:spMk id="14" creationId="{C655DA53-45F2-9ADF-D9F1-91A04FC3A4A6}"/>
          </ac:spMkLst>
        </pc:spChg>
        <pc:picChg chg="add del mod ord">
          <ac:chgData name="Graham Carr" userId="37696bd2-d7a4-4ac6-b901-abe57a8a362f" providerId="ADAL" clId="{23BAC2E4-EFF1-42C6-9888-1027A6F642F5}" dt="2024-05-24T07:33:35.382" v="974" actId="478"/>
          <ac:picMkLst>
            <pc:docMk/>
            <pc:sldMk cId="1019608620" sldId="444"/>
            <ac:picMk id="8" creationId="{9EC7180D-9E4A-0EFD-4257-3AF8E876C49A}"/>
          </ac:picMkLst>
        </pc:picChg>
        <pc:picChg chg="add del mod ord">
          <ac:chgData name="Graham Carr" userId="37696bd2-d7a4-4ac6-b901-abe57a8a362f" providerId="ADAL" clId="{23BAC2E4-EFF1-42C6-9888-1027A6F642F5}" dt="2024-05-24T07:33:52.521" v="977" actId="478"/>
          <ac:picMkLst>
            <pc:docMk/>
            <pc:sldMk cId="1019608620" sldId="444"/>
            <ac:picMk id="12" creationId="{34B6E9B6-2263-346A-A834-23A803B4A29F}"/>
          </ac:picMkLst>
        </pc:picChg>
        <pc:picChg chg="add del mod">
          <ac:chgData name="Graham Carr" userId="37696bd2-d7a4-4ac6-b901-abe57a8a362f" providerId="ADAL" clId="{23BAC2E4-EFF1-42C6-9888-1027A6F642F5}" dt="2024-05-24T07:34:15.682" v="981" actId="22"/>
          <ac:picMkLst>
            <pc:docMk/>
            <pc:sldMk cId="1019608620" sldId="444"/>
            <ac:picMk id="16" creationId="{55F7145C-197F-F1EE-14A6-91FF6392247F}"/>
          </ac:picMkLst>
        </pc:picChg>
        <pc:picChg chg="add mod ord">
          <ac:chgData name="Graham Carr" userId="37696bd2-d7a4-4ac6-b901-abe57a8a362f" providerId="ADAL" clId="{23BAC2E4-EFF1-42C6-9888-1027A6F642F5}" dt="2024-05-24T07:34:29.158" v="985" actId="14100"/>
          <ac:picMkLst>
            <pc:docMk/>
            <pc:sldMk cId="1019608620" sldId="444"/>
            <ac:picMk id="18" creationId="{C45F7CB2-58DE-005A-ED00-17CB3D2D3A7C}"/>
          </ac:picMkLst>
        </pc:picChg>
        <pc:picChg chg="del">
          <ac:chgData name="Graham Carr" userId="37696bd2-d7a4-4ac6-b901-abe57a8a362f" providerId="ADAL" clId="{23BAC2E4-EFF1-42C6-9888-1027A6F642F5}" dt="2024-05-24T07:18:01.893" v="476" actId="478"/>
          <ac:picMkLst>
            <pc:docMk/>
            <pc:sldMk cId="1019608620" sldId="444"/>
            <ac:picMk id="1026" creationId="{D91AD74C-60B8-BD7B-3F73-06BD851EE304}"/>
          </ac:picMkLst>
        </pc:picChg>
        <pc:picChg chg="add del mod">
          <ac:chgData name="Graham Carr" userId="37696bd2-d7a4-4ac6-b901-abe57a8a362f" providerId="ADAL" clId="{23BAC2E4-EFF1-42C6-9888-1027A6F642F5}" dt="2024-05-24T07:33:05.775" v="969" actId="478"/>
          <ac:picMkLst>
            <pc:docMk/>
            <pc:sldMk cId="1019608620" sldId="444"/>
            <ac:picMk id="2050" creationId="{C3F1D477-1017-226C-9DF3-E2A445604E52}"/>
          </ac:picMkLst>
        </pc:picChg>
      </pc:sldChg>
      <pc:sldChg chg="addSp modSp add mod modNotesTx">
        <pc:chgData name="Graham Carr" userId="37696bd2-d7a4-4ac6-b901-abe57a8a362f" providerId="ADAL" clId="{23BAC2E4-EFF1-42C6-9888-1027A6F642F5}" dt="2024-05-24T10:31:06.164" v="2884"/>
        <pc:sldMkLst>
          <pc:docMk/>
          <pc:sldMk cId="3348838677" sldId="445"/>
        </pc:sldMkLst>
        <pc:spChg chg="mod">
          <ac:chgData name="Graham Carr" userId="37696bd2-d7a4-4ac6-b901-abe57a8a362f" providerId="ADAL" clId="{23BAC2E4-EFF1-42C6-9888-1027A6F642F5}" dt="2024-05-24T09:50:11.199" v="2575" actId="20577"/>
          <ac:spMkLst>
            <pc:docMk/>
            <pc:sldMk cId="3348838677" sldId="445"/>
            <ac:spMk id="2" creationId="{9D92B261-2DEB-42CF-14FD-E03A39E1AC3B}"/>
          </ac:spMkLst>
        </pc:spChg>
        <pc:spChg chg="mod">
          <ac:chgData name="Graham Carr" userId="37696bd2-d7a4-4ac6-b901-abe57a8a362f" providerId="ADAL" clId="{23BAC2E4-EFF1-42C6-9888-1027A6F642F5}" dt="2024-05-24T09:16:35.033" v="1731" actId="20577"/>
          <ac:spMkLst>
            <pc:docMk/>
            <pc:sldMk cId="3348838677" sldId="445"/>
            <ac:spMk id="3" creationId="{08974A99-DF31-991E-CF21-6E24DC448BFD}"/>
          </ac:spMkLst>
        </pc:spChg>
        <pc:spChg chg="add mod">
          <ac:chgData name="Graham Carr" userId="37696bd2-d7a4-4ac6-b901-abe57a8a362f" providerId="ADAL" clId="{23BAC2E4-EFF1-42C6-9888-1027A6F642F5}" dt="2024-05-24T09:15:36.025" v="1716" actId="571"/>
          <ac:spMkLst>
            <pc:docMk/>
            <pc:sldMk cId="3348838677" sldId="445"/>
            <ac:spMk id="5" creationId="{407D67F8-F5E9-BDB7-6A30-677BF2C74E58}"/>
          </ac:spMkLst>
        </pc:spChg>
        <pc:picChg chg="add mod">
          <ac:chgData name="Graham Carr" userId="37696bd2-d7a4-4ac6-b901-abe57a8a362f" providerId="ADAL" clId="{23BAC2E4-EFF1-42C6-9888-1027A6F642F5}" dt="2024-05-24T09:15:36.025" v="1716" actId="571"/>
          <ac:picMkLst>
            <pc:docMk/>
            <pc:sldMk cId="3348838677" sldId="445"/>
            <ac:picMk id="6" creationId="{D6822A6B-EF2F-E47D-4462-F3E6128C64AA}"/>
          </ac:picMkLst>
        </pc:picChg>
        <pc:picChg chg="add mod">
          <ac:chgData name="Graham Carr" userId="37696bd2-d7a4-4ac6-b901-abe57a8a362f" providerId="ADAL" clId="{23BAC2E4-EFF1-42C6-9888-1027A6F642F5}" dt="2024-05-24T09:17:33.837" v="1739" actId="1076"/>
          <ac:picMkLst>
            <pc:docMk/>
            <pc:sldMk cId="3348838677" sldId="445"/>
            <ac:picMk id="5122" creationId="{C4C0DFD4-0B02-8DDC-048C-768AB4FC0F17}"/>
          </ac:picMkLst>
        </pc:picChg>
        <pc:picChg chg="add mod">
          <ac:chgData name="Graham Carr" userId="37696bd2-d7a4-4ac6-b901-abe57a8a362f" providerId="ADAL" clId="{23BAC2E4-EFF1-42C6-9888-1027A6F642F5}" dt="2024-05-24T09:16:15.007" v="1730" actId="1076"/>
          <ac:picMkLst>
            <pc:docMk/>
            <pc:sldMk cId="3348838677" sldId="445"/>
            <ac:picMk id="5124" creationId="{A1D0EFE7-5711-3092-0543-7DE4A4E40487}"/>
          </ac:picMkLst>
        </pc:picChg>
        <pc:picChg chg="add mod">
          <ac:chgData name="Graham Carr" userId="37696bd2-d7a4-4ac6-b901-abe57a8a362f" providerId="ADAL" clId="{23BAC2E4-EFF1-42C6-9888-1027A6F642F5}" dt="2024-05-24T09:17:29.878" v="1738" actId="1076"/>
          <ac:picMkLst>
            <pc:docMk/>
            <pc:sldMk cId="3348838677" sldId="445"/>
            <ac:picMk id="5126" creationId="{B052FD16-F543-D644-40AA-02935B6F6695}"/>
          </ac:picMkLst>
        </pc:picChg>
      </pc:sldChg>
      <pc:sldChg chg="addSp delSp modSp add mod">
        <pc:chgData name="Graham Carr" userId="37696bd2-d7a4-4ac6-b901-abe57a8a362f" providerId="ADAL" clId="{23BAC2E4-EFF1-42C6-9888-1027A6F642F5}" dt="2024-05-24T10:35:43.331" v="3100" actId="1076"/>
        <pc:sldMkLst>
          <pc:docMk/>
          <pc:sldMk cId="1583824674" sldId="446"/>
        </pc:sldMkLst>
        <pc:spChg chg="mod">
          <ac:chgData name="Graham Carr" userId="37696bd2-d7a4-4ac6-b901-abe57a8a362f" providerId="ADAL" clId="{23BAC2E4-EFF1-42C6-9888-1027A6F642F5}" dt="2024-05-24T09:44:02.019" v="2074" actId="20577"/>
          <ac:spMkLst>
            <pc:docMk/>
            <pc:sldMk cId="1583824674" sldId="446"/>
            <ac:spMk id="2" creationId="{9D92B261-2DEB-42CF-14FD-E03A39E1AC3B}"/>
          </ac:spMkLst>
        </pc:spChg>
        <pc:spChg chg="del">
          <ac:chgData name="Graham Carr" userId="37696bd2-d7a4-4ac6-b901-abe57a8a362f" providerId="ADAL" clId="{23BAC2E4-EFF1-42C6-9888-1027A6F642F5}" dt="2024-05-24T09:44:07.847" v="2076" actId="478"/>
          <ac:spMkLst>
            <pc:docMk/>
            <pc:sldMk cId="1583824674" sldId="446"/>
            <ac:spMk id="3" creationId="{08974A99-DF31-991E-CF21-6E24DC448BFD}"/>
          </ac:spMkLst>
        </pc:spChg>
        <pc:spChg chg="add del mod">
          <ac:chgData name="Graham Carr" userId="37696bd2-d7a4-4ac6-b901-abe57a8a362f" providerId="ADAL" clId="{23BAC2E4-EFF1-42C6-9888-1027A6F642F5}" dt="2024-05-24T09:44:09.528" v="2077" actId="478"/>
          <ac:spMkLst>
            <pc:docMk/>
            <pc:sldMk cId="1583824674" sldId="446"/>
            <ac:spMk id="6" creationId="{1948CC82-8DCE-FA56-3ED8-16F64051AAB1}"/>
          </ac:spMkLst>
        </pc:spChg>
        <pc:spChg chg="add mod">
          <ac:chgData name="Graham Carr" userId="37696bd2-d7a4-4ac6-b901-abe57a8a362f" providerId="ADAL" clId="{23BAC2E4-EFF1-42C6-9888-1027A6F642F5}" dt="2024-05-24T10:35:43.331" v="3100" actId="1076"/>
          <ac:spMkLst>
            <pc:docMk/>
            <pc:sldMk cId="1583824674" sldId="446"/>
            <ac:spMk id="7" creationId="{CC76887D-F455-2CA0-6DD2-0962A886B50A}"/>
          </ac:spMkLst>
        </pc:spChg>
        <pc:picChg chg="del">
          <ac:chgData name="Graham Carr" userId="37696bd2-d7a4-4ac6-b901-abe57a8a362f" providerId="ADAL" clId="{23BAC2E4-EFF1-42C6-9888-1027A6F642F5}" dt="2024-05-24T09:44:05.460" v="2075" actId="478"/>
          <ac:picMkLst>
            <pc:docMk/>
            <pc:sldMk cId="1583824674" sldId="446"/>
            <ac:picMk id="8194" creationId="{C385EE54-032F-1051-A828-8C3E760B918E}"/>
          </ac:picMkLst>
        </pc:picChg>
        <pc:picChg chg="add mod">
          <ac:chgData name="Graham Carr" userId="37696bd2-d7a4-4ac6-b901-abe57a8a362f" providerId="ADAL" clId="{23BAC2E4-EFF1-42C6-9888-1027A6F642F5}" dt="2024-05-24T09:44:13.983" v="2078" actId="1076"/>
          <ac:picMkLst>
            <pc:docMk/>
            <pc:sldMk cId="1583824674" sldId="446"/>
            <ac:picMk id="8198" creationId="{4A01427F-4BFF-E125-290A-65AF690CE1A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6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9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42" Type="http://schemas.openxmlformats.org/officeDocument/2006/relationships/theme" Target="../theme/theme14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41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40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38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localhost:7595/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localhost:6921/" TargetMode="External"/><Relationship Id="rId2" Type="http://schemas.openxmlformats.org/officeDocument/2006/relationships/hyperlink" Target="https://paasportal.episerver.net/" TargetMode="External"/><Relationship Id="rId1" Type="http://schemas.openxmlformats.org/officeDocument/2006/relationships/slideLayout" Target="../slideLayouts/slideLayout103.xml"/><Relationship Id="rId6" Type="http://schemas.openxmlformats.org/officeDocument/2006/relationships/hyperlink" Target="https://localhost:5096/" TargetMode="External"/><Relationship Id="rId5" Type="http://schemas.openxmlformats.org/officeDocument/2006/relationships/hyperlink" Target="https://localhost:5000/" TargetMode="Externa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support.optimizely.com/hc/en-us/articles/18129917620109-Configure-SSO-with-Opti-ID-using-SAML" TargetMode="External"/><Relationship Id="rId1" Type="http://schemas.openxmlformats.org/officeDocument/2006/relationships/slideLayout" Target="../slideLayouts/slideLayout10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support.optimizely.com/hc/en-us/articles/18129890210573-Configure-SSO-with-Opti-ID-using-OIDC" TargetMode="External"/><Relationship Id="rId1" Type="http://schemas.openxmlformats.org/officeDocument/2006/relationships/slideLayout" Target="../slideLayouts/slideLayout10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graham.carr@26-dx.com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rld.optimizely.com/blogs/allthingsopti/" TargetMode="External"/><Relationship Id="rId4" Type="http://schemas.openxmlformats.org/officeDocument/2006/relationships/hyperlink" Target="https://www.linkedin.com/in/carrgraham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ptimizely.com/hc/en-us/sections/22954800495885-Release-notes" TargetMode="External"/><Relationship Id="rId2" Type="http://schemas.openxmlformats.org/officeDocument/2006/relationships/hyperlink" Target="https://docs.developers.optimizely.com/platform-optimizely/v1.2.0-opti-id/reference/authentication" TargetMode="External"/><Relationship Id="rId1" Type="http://schemas.openxmlformats.org/officeDocument/2006/relationships/slideLayout" Target="../slideLayouts/slideLayout10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5.xml"/></Relationships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0</TotalTime>
  <Words>807</Words>
  <Application>Microsoft Office PowerPoint</Application>
  <PresentationFormat>Widescreen</PresentationFormat>
  <Paragraphs>152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Arial</vt:lpstr>
      <vt:lpstr>Be Vietnam Pro</vt:lpstr>
      <vt:lpstr>Be Vietnam Pro Light</vt:lpstr>
      <vt:lpstr>Be Vietnam Pro SemiBold</vt:lpstr>
      <vt:lpstr>Calibri</vt:lpstr>
      <vt:lpstr>Courier New</vt:lpstr>
      <vt:lpstr>Libre Baskerville</vt:lpstr>
      <vt:lpstr>tt_commons</vt:lpstr>
      <vt:lpstr>Wingdings</vt:lpstr>
      <vt:lpstr>Title Slides</vt:lpstr>
      <vt:lpstr>Agenda Slides</vt:lpstr>
      <vt:lpstr>Section Breaks</vt:lpstr>
      <vt:lpstr>Text Only Options</vt:lpstr>
      <vt:lpstr>Image Slides</vt:lpstr>
      <vt:lpstr>Quotes and Propositions</vt:lpstr>
      <vt:lpstr>Icons and Statistics</vt:lpstr>
      <vt:lpstr>Staff Profiles</vt:lpstr>
      <vt:lpstr>Screens and Devices</vt:lpstr>
      <vt:lpstr>Custom Tables / Charts</vt:lpstr>
      <vt:lpstr>Case Studies</vt:lpstr>
      <vt:lpstr>Thank You / Close</vt:lpstr>
      <vt:lpstr>Custom and Blanks</vt:lpstr>
      <vt:lpstr>Printer-Friendly Layouts</vt:lpstr>
      <vt:lpstr>Guide to Opti ID</vt:lpstr>
      <vt:lpstr>About me</vt:lpstr>
      <vt:lpstr>Agenda</vt:lpstr>
      <vt:lpstr>What is Opti ID</vt:lpstr>
      <vt:lpstr>So, what’s the big deal?!?!</vt:lpstr>
      <vt:lpstr>One login, most products</vt:lpstr>
      <vt:lpstr>10/9 Key Points</vt:lpstr>
      <vt:lpstr>Login Screen</vt:lpstr>
      <vt:lpstr>Optimizely Admin Center</vt:lpstr>
      <vt:lpstr>User Administration</vt:lpstr>
      <vt:lpstr>How to enable Opti ID</vt:lpstr>
      <vt:lpstr>Enabling Opti ID</vt:lpstr>
      <vt:lpstr>Enabling Opti ID for local development</vt:lpstr>
      <vt:lpstr>Configure SSO with SAML or OIDC</vt:lpstr>
      <vt:lpstr>SAML (Security Assertion Markup Language)</vt:lpstr>
      <vt:lpstr>OIDC (Open ID Connect)</vt:lpstr>
      <vt:lpstr>Other features</vt:lpstr>
      <vt:lpstr>Other features</vt:lpstr>
      <vt:lpstr>Coming Soon!!</vt:lpstr>
      <vt:lpstr>Demonstration</vt:lpstr>
      <vt:lpstr>Resources</vt:lpstr>
      <vt:lpstr>Questions?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PPT template</dc:title>
  <dc:creator>Zoe Bell</dc:creator>
  <cp:lastModifiedBy>Graham Carr</cp:lastModifiedBy>
  <cp:revision>1</cp:revision>
  <dcterms:created xsi:type="dcterms:W3CDTF">2023-03-24T12:58:52Z</dcterms:created>
  <dcterms:modified xsi:type="dcterms:W3CDTF">2024-07-26T15:58:43Z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0x010100DD67222FACAA2A459E239047D95E263C</vt:lpwstr>
  </property>
  <property fmtid="{D5CDD505-2E9C-101B-9397-08002B2CF9AE}" pid="3" name="MediaServiceImageTags">
    <vt:lpwstr/>
  </property>
  <property fmtid="{D5CDD505-2E9C-101B-9397-08002B2CF9AE}" pid="4" name="MSIP_Label_836982cf-d32c-4f3e-b8fd-52ac18bd686c_Enabled">
    <vt:lpwstr>true</vt:lpwstr>
  </property>
  <property fmtid="{D5CDD505-2E9C-101B-9397-08002B2CF9AE}" pid="5" name="MSIP_Label_836982cf-d32c-4f3e-b8fd-52ac18bd686c_SetDate">
    <vt:lpwstr>2022-12-22T11:12:50Z</vt:lpwstr>
  </property>
  <property fmtid="{D5CDD505-2E9C-101B-9397-08002B2CF9AE}" pid="6" name="MSIP_Label_836982cf-d32c-4f3e-b8fd-52ac18bd686c_Method">
    <vt:lpwstr>Privileged</vt:lpwstr>
  </property>
  <property fmtid="{D5CDD505-2E9C-101B-9397-08002B2CF9AE}" pid="7" name="MSIP_Label_836982cf-d32c-4f3e-b8fd-52ac18bd686c_Name">
    <vt:lpwstr>No label</vt:lpwstr>
  </property>
  <property fmtid="{D5CDD505-2E9C-101B-9397-08002B2CF9AE}" pid="8" name="MSIP_Label_836982cf-d32c-4f3e-b8fd-52ac18bd686c_SiteId">
    <vt:lpwstr>e3321349-08cc-484d-9681-7d22bbd84a47</vt:lpwstr>
  </property>
  <property fmtid="{D5CDD505-2E9C-101B-9397-08002B2CF9AE}" pid="9" name="MSIP_Label_836982cf-d32c-4f3e-b8fd-52ac18bd686c_ActionId">
    <vt:lpwstr>aa8b5540-3e0a-4801-86ea-f07784907dc5</vt:lpwstr>
  </property>
  <property fmtid="{D5CDD505-2E9C-101B-9397-08002B2CF9AE}" pid="10" name="MSIP_Label_836982cf-d32c-4f3e-b8fd-52ac18bd686c_ContentBits">
    <vt:lpwstr>0</vt:lpwstr>
  </property>
  <property fmtid="{D5CDD505-2E9C-101B-9397-08002B2CF9AE}" pid="11" name="Order">
    <vt:lpwstr>153900.000000000</vt:lpwstr>
  </property>
  <property fmtid="{D5CDD505-2E9C-101B-9397-08002B2CF9AE}" pid="12" name="xd_ProgID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xd_Signature">
    <vt:lpwstr/>
  </property>
  <property fmtid="{D5CDD505-2E9C-101B-9397-08002B2CF9AE}" pid="17" name="TriggerFlowInfo">
    <vt:lpwstr/>
  </property>
</Properties>
</file>